
<file path=[Content_Types].xml><?xml version="1.0" encoding="utf-8"?>
<Types xmlns="http://schemas.openxmlformats.org/package/2006/content-types">
  <Default Extension="rels" ContentType="application/vnd.openxmlformats-package.relationships+xml"/>
  <Default Extension="png" ContentType="image/png"/>
  <Default Extension="xml" ContentType="application/xml"/>
  <Override ContentType="application/vnd.openxmlformats-officedocument.presentationml.slideLayout+xml" PartName="/ppt/slideLayouts/slideLayout20.xml"/>
  <Override ContentType="application/vnd.openxmlformats-officedocument.presentationml.slideLayout+xml" PartName="/ppt/slideLayouts/slideLayout3.xml"/>
  <Override ContentType="application/vnd.openxmlformats-officedocument.presentationml.slideLayout+xml" PartName="/ppt/slideLayouts/slideLayout7.xml"/>
  <Override ContentType="application/vnd.openxmlformats-officedocument.presentationml.slideLayout+xml" PartName="/ppt/slideLayouts/slideLayout10.xml"/>
  <Override ContentType="application/vnd.openxmlformats-officedocument.presentationml.slideLayout+xml" PartName="/ppt/slideLayouts/slideLayout2.xml"/>
  <Override ContentType="application/vnd.openxmlformats-officedocument.presentationml.slideLayout+xml" PartName="/ppt/slideLayouts/slideLayout6.xml"/>
  <Override ContentType="application/vnd.openxmlformats-officedocument.presentationml.slideLayout+xml" PartName="/ppt/slideLayouts/slideLayout17.xml"/>
  <Override ContentType="application/vnd.openxmlformats-officedocument.presentationml.slideLayout+xml" PartName="/ppt/slideLayouts/slideLayout5.xml"/>
  <Override ContentType="application/vnd.openxmlformats-officedocument.presentationml.slideLayout+xml" PartName="/ppt/slideLayouts/slideLayout19.xml"/>
  <Override ContentType="application/vnd.openxmlformats-officedocument.presentationml.slideLayout+xml" PartName="/ppt/slideLayouts/slideLayout12.xml"/>
  <Override ContentType="application/vnd.openxmlformats-officedocument.presentationml.slideLayout+xml" PartName="/ppt/slideLayouts/slideLayout15.xml"/>
  <Override ContentType="application/vnd.openxmlformats-officedocument.presentationml.slideLayout+xml" PartName="/ppt/slideLayouts/slideLayout1.xml"/>
  <Override ContentType="application/vnd.openxmlformats-officedocument.presentationml.slideLayout+xml" PartName="/ppt/slideLayouts/slideLayout14.xml"/>
  <Override ContentType="application/vnd.openxmlformats-officedocument.presentationml.slideLayout+xml" PartName="/ppt/slideLayouts/slideLayout8.xml"/>
  <Override ContentType="application/vnd.openxmlformats-officedocument.presentationml.slideLayout+xml" PartName="/ppt/slideLayouts/slideLayout18.xml"/>
  <Override ContentType="application/vnd.openxmlformats-officedocument.presentationml.slideLayout+xml" PartName="/ppt/slideLayouts/slideLayout9.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6.xml"/>
  <Override ContentType="application/vnd.openxmlformats-officedocument.presentationml.slideLayout+xml" PartName="/ppt/slideLayouts/slideLayout4.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20.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14.xml"/>
  <Override ContentType="application/vnd.openxmlformats-officedocument.presentationml.notesSlide+xml" PartName="/ppt/notesSlides/notesSlide25.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22.xml"/>
  <Override ContentType="application/vnd.openxmlformats-officedocument.presentationml.notesSlide+xml" PartName="/ppt/notesSlides/notesSlide13.xml"/>
  <Override ContentType="application/vnd.openxmlformats-officedocument.presentationml.notesSlide+xml" PartName="/ppt/notesSlides/notesSlide16.xml"/>
  <Override ContentType="application/vnd.openxmlformats-officedocument.presentationml.notesSlide+xml" PartName="/ppt/notesSlides/notesSlide12.xml"/>
  <Override ContentType="application/vnd.openxmlformats-officedocument.presentationml.notesSlide+xml" PartName="/ppt/notesSlides/notesSlide3.xml"/>
  <Override ContentType="application/vnd.openxmlformats-officedocument.presentationml.notesSlide+xml" PartName="/ppt/notesSlides/notesSlide1.xml"/>
  <Override ContentType="application/vnd.openxmlformats-officedocument.presentationml.notesSlide+xml" PartName="/ppt/notesSlides/notesSlide15.xml"/>
  <Override ContentType="application/vnd.openxmlformats-officedocument.presentationml.notesSlide+xml" PartName="/ppt/notesSlides/notesSlide6.xml"/>
  <Override ContentType="application/vnd.openxmlformats-officedocument.presentationml.notesSlide+xml" PartName="/ppt/notesSlides/notesSlide8.xml"/>
  <Override ContentType="application/vnd.openxmlformats-officedocument.presentationml.notesSlide+xml" PartName="/ppt/notesSlides/notesSlide11.xml"/>
  <Override ContentType="application/vnd.openxmlformats-officedocument.presentationml.notesSlide+xml" PartName="/ppt/notesSlides/notesSlide23.xml"/>
  <Override ContentType="application/vnd.openxmlformats-officedocument.presentationml.notesSlide+xml" PartName="/ppt/notesSlides/notesSlide19.xml"/>
  <Override ContentType="application/vnd.openxmlformats-officedocument.presentationml.notesSlide+xml" PartName="/ppt/notesSlides/notesSlide21.xml"/>
  <Override ContentType="application/vnd.openxmlformats-officedocument.presentationml.notesSlide+xml" PartName="/ppt/notesSlides/notesSlide1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3.xml"/>
  <Override ContentType="application/vnd.openxmlformats-officedocument.theme+xml" PartName="/ppt/theme/theme2.xml"/>
  <Override ContentType="application/vnd.openxmlformats-officedocument.theme+xml" PartName="/ppt/theme/theme1.xml"/>
  <Override ContentType="application/vnd.openxmlformats-officedocument.presentationml.slideMaster+xml" PartName="/ppt/slideMasters/slideMaster1.xml"/>
  <Override ContentType="application/vnd.openxmlformats-officedocument.presentationml.slide+xml" PartName="/ppt/slides/slide16.xml"/>
  <Override ContentType="application/vnd.openxmlformats-officedocument.presentationml.slide+xml" PartName="/ppt/slides/slide21.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3.xml"/>
  <Override ContentType="application/vnd.openxmlformats-officedocument.presentationml.slide+xml" PartName="/ppt/slides/slide25.xml"/>
  <Override ContentType="application/vnd.openxmlformats-officedocument.presentationml.slide+xml" PartName="/ppt/slides/slide17.xml"/>
  <Override ContentType="application/vnd.openxmlformats-officedocument.presentationml.slide+xml" PartName="/ppt/slides/slide24.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0.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9.xml"/>
  <Override ContentType="application/vnd.openxmlformats-officedocument.presentationml.slide+xml" PartName="/ppt/slides/slide18.xml"/>
  <Override ContentType="application/vnd.openxmlformats-officedocument.presentationml.slide+xml" PartName="/ppt/slides/slide15.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19.xml"/>
  <Override ContentType="application/vnd.openxmlformats-officedocument.presentationml.slide+xml" PartName="/ppt/slides/slide4.xml"/>
  <Override ContentType="application/vnd.openxmlformats-officedocument.presentationml.slide+xml" PartName="/ppt/slides/slide14.xml"/>
  <Override ContentType="application/vnd.openxmlformats-officedocument.presentationml.slide+xml" PartName="/ppt/slides/slide5.xml"/>
  <Override ContentType="application/vnd.openxmlformats-officedocument.presentationml.slide+xml" PartName="/ppt/slides/slide22.xml"/>
  <Override ContentType="application/vnd.openxmlformats-officedocument.presentationml.tableStyles+xml" PartName="/ppt/tableStyles.xml"/>
</Types>
</file>

<file path=_rels/.rels><?xml version="1.0" encoding="UTF-8" standalone="yes"?><Relationships xmlns="http://schemas.openxmlformats.org/package/2006/relationships"><Relationship Type="http://schemas.openxmlformats.org/officeDocument/2006/relationships/officeDocument" Id="rId1"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c:Ignorable="mv" autoCompressPictures="0" mc:PreserveAttributes="mv:*" saveSubsetFonts="1">
  <p:sldMasterIdLst>
    <p:sldMasterId id="214748366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6858000" cx="9144000"/>
  <p:notesSz cy="9144000" cx="6858000"/>
  <p:defaultText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Type="http://schemas.openxmlformats.org/officeDocument/2006/relationships/slide" Id="rId19" Target="slides/slide14.xml"/><Relationship Type="http://schemas.openxmlformats.org/officeDocument/2006/relationships/slide" Id="rId18" Target="slides/slide13.xml"/><Relationship Type="http://schemas.openxmlformats.org/officeDocument/2006/relationships/slide" Id="rId17" Target="slides/slide12.xml"/><Relationship Type="http://schemas.openxmlformats.org/officeDocument/2006/relationships/slide" Id="rId16" Target="slides/slide11.xml"/><Relationship Type="http://schemas.openxmlformats.org/officeDocument/2006/relationships/slide" Id="rId15" Target="slides/slide10.xml"/><Relationship Type="http://schemas.openxmlformats.org/officeDocument/2006/relationships/slide" Id="rId14" Target="slides/slide9.xml"/><Relationship Type="http://schemas.openxmlformats.org/officeDocument/2006/relationships/slide" Id="rId30" Target="slides/slide25.xml"/><Relationship Type="http://schemas.openxmlformats.org/officeDocument/2006/relationships/slide" Id="rId12" Target="slides/slide7.xml"/><Relationship Type="http://schemas.openxmlformats.org/officeDocument/2006/relationships/slide" Id="rId13" Target="slides/slide8.xml"/><Relationship Type="http://schemas.openxmlformats.org/officeDocument/2006/relationships/slide" Id="rId10" Target="slides/slide5.xml"/><Relationship Type="http://schemas.openxmlformats.org/officeDocument/2006/relationships/slide" Id="rId11" Target="slides/slide6.xml"/><Relationship Type="http://schemas.openxmlformats.org/officeDocument/2006/relationships/slide" Id="rId29" Target="slides/slide24.xml"/><Relationship Type="http://schemas.openxmlformats.org/officeDocument/2006/relationships/slide" Id="rId26" Target="slides/slide21.xml"/><Relationship Type="http://schemas.openxmlformats.org/officeDocument/2006/relationships/slide" Id="rId25" Target="slides/slide20.xml"/><Relationship Type="http://schemas.openxmlformats.org/officeDocument/2006/relationships/slide" Id="rId28" Target="slides/slide23.xml"/><Relationship Type="http://schemas.openxmlformats.org/officeDocument/2006/relationships/slide" Id="rId27" Target="slides/slide22.xml"/><Relationship Type="http://schemas.openxmlformats.org/officeDocument/2006/relationships/presProps" Id="rId2" Target="presProps.xml"/><Relationship Type="http://schemas.openxmlformats.org/officeDocument/2006/relationships/slide" Id="rId21" Target="slides/slide16.xml"/><Relationship Type="http://schemas.openxmlformats.org/officeDocument/2006/relationships/theme" Id="rId1" Target="theme/theme3.xml"/><Relationship Type="http://schemas.openxmlformats.org/officeDocument/2006/relationships/slide" Id="rId22" Target="slides/slide17.xml"/><Relationship Type="http://schemas.openxmlformats.org/officeDocument/2006/relationships/slideMaster" Id="rId4" Target="slideMasters/slideMaster1.xml"/><Relationship Type="http://schemas.openxmlformats.org/officeDocument/2006/relationships/slide" Id="rId23" Target="slides/slide18.xml"/><Relationship Type="http://schemas.openxmlformats.org/officeDocument/2006/relationships/tableStyles" Id="rId3" Target="tableStyles.xml"/><Relationship Type="http://schemas.openxmlformats.org/officeDocument/2006/relationships/slide" Id="rId24" Target="slides/slide19.xml"/><Relationship Type="http://schemas.openxmlformats.org/officeDocument/2006/relationships/slide" Id="rId20" Target="slides/slide15.xml"/><Relationship Type="http://schemas.openxmlformats.org/officeDocument/2006/relationships/slide" Id="rId9" Target="slides/slide4.xml"/><Relationship Type="http://schemas.openxmlformats.org/officeDocument/2006/relationships/slide" Id="rId6" Target="slides/slide1.xml"/><Relationship Type="http://schemas.openxmlformats.org/officeDocument/2006/relationships/notesMaster" Id="rId5" Target="notesMasters/notesMaster1.xml"/><Relationship Type="http://schemas.openxmlformats.org/officeDocument/2006/relationships/slide" Id="rId8" Target="slides/slide3.xml"/><Relationship Type="http://schemas.openxmlformats.org/officeDocument/2006/relationships/slide" Id="rId7" Target="slides/slide2.xml"/></Relationships>
</file>

<file path=ppt/notesMasters/_rels/notesMaster1.xml.rels><?xml version="1.0" encoding="UTF-8" standalone="yes"?><Relationships xmlns="http://schemas.openxmlformats.org/package/2006/relationships"><Relationship Type="http://schemas.openxmlformats.org/officeDocument/2006/relationships/theme" Id="rId1"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name="Shape 1" id="1"/>
        <p:cNvGrpSpPr/>
        <p:nvPr/>
      </p:nvGrpSpPr>
      <p:grpSpPr>
        <a:xfrm>
          <a:off x="0" y="0"/>
          <a:ext cx="0" cy="0"/>
          <a:chOff x="0" y="0"/>
          <a:chExt cx="0" cy="0"/>
        </a:xfrm>
      </p:grpSpPr>
      <p:sp>
        <p:nvSpPr>
          <p:cNvPr name="Shape 2" id="2"/>
          <p:cNvSpPr/>
          <p:nvPr>
            <p:ph idx="2" type="hdr"/>
          </p:nvPr>
        </p:nvSpPr>
        <p:spPr>
          <a:xfrm>
            <a:off x="0" y="0"/>
            <a:ext cx="2971799" cy="457200"/>
          </a:xfrm>
          <a:prstGeom prst="rect">
            <a:avLst/>
          </a:prstGeom>
          <a:noFill/>
          <a:ln>
            <a:noFill/>
          </a:ln>
        </p:spPr>
        <p:txBody>
          <a:bodyPr anchorCtr="0" bIns="91425" tIns="91425" anchor="ctr" lIns="91425" rIns="91425">
            <a:spAutoFit/>
          </a:bodyPr>
          <a:lstStyle/>
          <a:p>
            <a:pPr indent="-317500" lvl="1" marL="914400">
              <a:buClr>
                <a:srgbClr val="000000"/>
              </a:buClr>
              <a:buSzPct val="100000"/>
              <a:buFont typeface="Courier New"/>
              <a:buChar char="o"/>
            </a:pPr>
            <a:r>
              <a:rPr/>
              <a:t>
</a:t>
            </a:r>
          </a:p>
          <a:p>
            <a:r>
              <a:t/>
            </a:r>
          </a:p>
          <a:p>
            <a:r>
              <a:t/>
            </a:r>
          </a:p>
          <a:p>
            <a:r>
              <a:t/>
            </a:r>
          </a:p>
          <a:p>
            <a:r>
              <a:t/>
            </a:r>
          </a:p>
          <a:p>
            <a:r>
              <a:t/>
            </a:r>
          </a:p>
          <a:p>
            <a:r>
              <a:t/>
            </a:r>
          </a:p>
          <a:p>
            <a:r>
              <a:t/>
            </a:r>
          </a:p>
        </p:txBody>
      </p:sp>
      <p:sp>
        <p:nvSpPr>
          <p:cNvPr name="Shape 3" id="3"/>
          <p:cNvSpPr/>
          <p:nvPr>
            <p:ph idx="10" type="dt"/>
          </p:nvPr>
        </p:nvSpPr>
        <p:spPr>
          <a:xfrm>
            <a:off x="3884612" y="0"/>
            <a:ext cx="2971799" cy="457200"/>
          </a:xfrm>
          <a:prstGeom prst="rect">
            <a:avLst/>
          </a:prstGeom>
          <a:noFill/>
          <a:ln>
            <a:noFill/>
          </a:ln>
        </p:spPr>
        <p:txBody>
          <a:bodyPr anchorCtr="0" bIns="91425" tIns="91425" anchor="ctr" lIns="91425" rIns="91425">
            <a:spAutoFit/>
          </a:bodyPr>
          <a:lstStyle/>
          <a:p>
            <a:pPr indent="-317500" lvl="1" marL="914400">
              <a:buClr>
                <a:srgbClr val="000000"/>
              </a:buClr>
              <a:buSzPct val="100000"/>
              <a:buFont typeface="Courier New"/>
              <a:buChar char="o"/>
            </a:pPr>
            <a:r>
              <a:rPr/>
              <a:t>
</a:t>
            </a:r>
          </a:p>
          <a:p>
            <a:r>
              <a:t/>
            </a:r>
          </a:p>
          <a:p>
            <a:r>
              <a:t/>
            </a:r>
          </a:p>
          <a:p>
            <a:r>
              <a:t/>
            </a:r>
          </a:p>
          <a:p>
            <a:r>
              <a:t/>
            </a:r>
          </a:p>
          <a:p>
            <a:r>
              <a:t/>
            </a:r>
          </a:p>
          <a:p>
            <a:r>
              <a:t/>
            </a:r>
          </a:p>
          <a:p>
            <a:r>
              <a:t/>
            </a:r>
          </a:p>
        </p:txBody>
      </p:sp>
      <p:sp>
        <p:nvSpPr>
          <p:cNvPr name="Shape 4" id="4"/>
          <p:cNvSpPr/>
          <p:nvPr>
            <p:ph idx="3" type="sldImg"/>
          </p:nvPr>
        </p:nvSpPr>
        <p:spPr>
          <a:xfrm>
            <a:off x="1143000" y="685800"/>
            <a:ext cx="4572000" cy="3429000"/>
          </a:xfrm>
          <a:custGeom>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len="med" w="med" type="none"/>
            <a:tailEnd len="med" w="med" type="none"/>
          </a:ln>
        </p:spPr>
      </p:sp>
      <p:sp>
        <p:nvSpPr>
          <p:cNvPr name="Shape 5" id="5"/>
          <p:cNvSpPr/>
          <p:nvPr>
            <p:ph idx="1" type="body"/>
          </p:nvPr>
        </p:nvSpPr>
        <p:spPr>
          <a:xfrm>
            <a:off x="685800" y="4343400"/>
            <a:ext cx="5486399" cy="4114800"/>
          </a:xfrm>
          <a:prstGeom prst="rect">
            <a:avLst/>
          </a:prstGeom>
          <a:noFill/>
          <a:ln>
            <a:noFill/>
          </a:ln>
        </p:spPr>
        <p:txBody>
          <a:bodyPr anchorCtr="0" bIns="91425" tIns="91425" anchor="ctr" lIns="91425" rIns="91425">
            <a:spAutoFit/>
          </a:bodyPr>
          <a:lstStyle/>
          <a:p>
            <a:pPr indent="-317500" lvl="1" marL="914400">
              <a:buClr>
                <a:srgbClr val="000000"/>
              </a:buClr>
              <a:buSzPct val="100000"/>
              <a:buFont typeface="Courier New"/>
              <a:buChar char="o"/>
            </a:pPr>
            <a:r>
              <a:rPr/>
              <a:t>
</a:t>
            </a:r>
          </a:p>
          <a:p>
            <a:r>
              <a:t/>
            </a:r>
          </a:p>
          <a:p>
            <a:r>
              <a:t/>
            </a:r>
          </a:p>
          <a:p>
            <a:r>
              <a:t/>
            </a:r>
          </a:p>
          <a:p>
            <a:r>
              <a:t/>
            </a:r>
          </a:p>
          <a:p>
            <a:r>
              <a:t/>
            </a:r>
          </a:p>
          <a:p>
            <a:r>
              <a:t/>
            </a:r>
          </a:p>
          <a:p>
            <a:r>
              <a:t/>
            </a:r>
          </a:p>
        </p:txBody>
      </p:sp>
      <p:sp>
        <p:nvSpPr>
          <p:cNvPr name="Shape 6" id="6"/>
          <p:cNvSpPr/>
          <p:nvPr>
            <p:ph idx="11" type="ftr"/>
          </p:nvPr>
        </p:nvSpPr>
        <p:spPr>
          <a:xfrm>
            <a:off x="0" y="8685213"/>
            <a:ext cx="2971799" cy="457200"/>
          </a:xfrm>
          <a:prstGeom prst="rect">
            <a:avLst/>
          </a:prstGeom>
          <a:noFill/>
          <a:ln>
            <a:noFill/>
          </a:ln>
        </p:spPr>
        <p:txBody>
          <a:bodyPr anchorCtr="0" bIns="91425" tIns="91425" anchor="ctr" lIns="91425" rIns="91425">
            <a:spAutoFit/>
          </a:bodyPr>
          <a:lstStyle/>
          <a:p>
            <a:pPr indent="-317500" lvl="1" marL="914400">
              <a:buClr>
                <a:srgbClr val="000000"/>
              </a:buClr>
              <a:buSzPct val="100000"/>
              <a:buFont typeface="Courier New"/>
              <a:buChar char="o"/>
            </a:pPr>
            <a:r>
              <a:rPr/>
              <a:t>
</a:t>
            </a:r>
          </a:p>
          <a:p>
            <a:r>
              <a:t/>
            </a:r>
          </a:p>
          <a:p>
            <a:r>
              <a:t/>
            </a:r>
          </a:p>
          <a:p>
            <a:r>
              <a:t/>
            </a:r>
          </a:p>
          <a:p>
            <a:r>
              <a:t/>
            </a:r>
          </a:p>
          <a:p>
            <a:r>
              <a:t/>
            </a:r>
          </a:p>
          <a:p>
            <a:r>
              <a:t/>
            </a:r>
          </a:p>
          <a:p>
            <a:r>
              <a:t/>
            </a:r>
          </a:p>
        </p:txBody>
      </p:sp>
      <p:sp>
        <p:nvSpPr>
          <p:cNvPr name="Shape 7" id="7"/>
          <p:cNvSpPr/>
          <p:nvPr>
            <p:ph idx="12" type="sldNum"/>
          </p:nvPr>
        </p:nvSpPr>
        <p:spPr>
          <a:xfrm>
            <a:off x="3884612" y="8685213"/>
            <a:ext cx="2971799" cy="457200"/>
          </a:xfrm>
          <a:prstGeom prst="rect">
            <a:avLst/>
          </a:prstGeom>
          <a:noFill/>
          <a:ln>
            <a:noFill/>
          </a:ln>
        </p:spPr>
        <p:txBody>
          <a:bodyPr anchorCtr="0" bIns="91425" tIns="91425" anchor="ctr" lIns="91425" rIns="91425">
            <a:spAutoFit/>
          </a:bodyPr>
          <a:lstStyle/>
          <a:p>
            <a:pPr indent="-317500" lvl="1" marL="914400">
              <a:buClr>
                <a:srgbClr val="000000"/>
              </a:buClr>
              <a:buSzPct val="100000"/>
              <a:buFont typeface="Courier New"/>
              <a:buChar char="o"/>
            </a:pPr>
            <a:r>
              <a:rPr/>
              <a:t>
</a:t>
            </a:r>
          </a:p>
          <a:p>
            <a:r>
              <a:t/>
            </a:r>
          </a:p>
          <a:p>
            <a:r>
              <a:t/>
            </a:r>
          </a:p>
          <a:p>
            <a:r>
              <a:t/>
            </a:r>
          </a:p>
          <a:p>
            <a:r>
              <a:t/>
            </a:r>
          </a:p>
          <a:p>
            <a:r>
              <a:t/>
            </a:r>
          </a:p>
          <a:p>
            <a:r>
              <a:t/>
            </a:r>
          </a:p>
          <a:p>
            <a:r>
              <a:t/>
            </a:r>
          </a:p>
        </p:txBody>
      </p:sp>
    </p:spTree>
  </p:cSld>
  <p:clrMap accent6="accent6" tx2="lt2" accent5="accent5" bg2="dk2" tx1="dk1" accent4="accent4" bg1="lt1" accent3="accent3" accent2="accent2" accent1="accent1" folHlink="folHlink" hlink="hlink"/>
</p:notesMaster>
</file>

<file path=ppt/notesSlides/_rels/notesSlide1.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2.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3.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4.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5.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6.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7.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8.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9.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0.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1.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2.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3.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4.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5.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6.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7.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8.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9.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20.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21.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22.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23.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24.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25.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213" id="213"/>
        <p:cNvGrpSpPr/>
        <p:nvPr/>
      </p:nvGrpSpPr>
      <p:grpSpPr>
        <a:xfrm>
          <a:off y="0" x="0"/>
          <a:ext cy="0" cx="0"/>
          <a:chOff y="0" x="0"/>
          <a:chExt cy="0" cx="0"/>
        </a:xfrm>
      </p:grpSpPr>
      <p:sp>
        <p:nvSpPr>
          <p:cNvPr name="Shape 214" id="214"/>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
        <p:nvSpPr>
          <p:cNvPr name="Shape 215" id="215"/>
          <p:cNvSpPr/>
          <p:nvPr>
            <p:ph type="body" idx="1"/>
          </p:nvPr>
        </p:nvSpPr>
        <p:spPr>
          <a:xfrm>
            <a:off y="4343400" x="685800"/>
            <a:ext cy="4114800" cx="5486399"/>
          </a:xfrm>
          <a:prstGeom prst="rect">
            <a:avLst/>
          </a:prstGeom>
          <a:noFill/>
          <a:ln>
            <a:noFill/>
          </a:ln>
        </p:spPr>
        <p:txBody>
          <a:bodyPr bIns="45700" tIns="45700" lIns="91425" anchor="t" anchorCtr="0" rIns="91425">
            <a:spAutoFit/>
          </a:bodyPr>
          <a:lstStyle/>
          <a:p>
            <a:pPr indent="0" marR="0" algn="l" marL="0" rtl="0" lvl="0">
              <a:buSzPct val="25000"/>
              <a:buFont typeface="Arial"/>
              <a:buNone/>
            </a:pPr>
            <a:r>
              <a:rPr i="0" baseline="0" strike="noStrike" sz="1800" b="0" cap="none" u="none"/>
              <a:t>30 Seconds. Introduce Team, Acronym, Team members, Mentor &amp; Librarian</a:t>
            </a:r>
          </a:p>
        </p:txBody>
      </p:sp>
      <p:sp>
        <p:nvSpPr>
          <p:cNvPr name="Shape 216" id="216"/>
          <p:cNvSpPr/>
          <p:nvPr>
            <p:ph type="sldNum" idx="12"/>
          </p:nvPr>
        </p:nvSpPr>
        <p:spPr>
          <a:xfrm>
            <a:off y="8685213" x="3884612"/>
            <a:ext cy="457200" cx="2971799"/>
          </a:xfrm>
          <a:prstGeom prst="rect">
            <a:avLst/>
          </a:prstGeom>
          <a:noFill/>
          <a:ln>
            <a:noFill/>
          </a:ln>
        </p:spPr>
        <p:txBody>
          <a:bodyPr bIns="45700" tIns="45700" lIns="91425" anchor="b" anchorCtr="0" rIns="91425">
            <a:spAutoFit/>
          </a:bodyPr>
          <a:lstStyle/>
          <a:p>
            <a:pPr indent="0" marR="0" algn="r" marL="0" rtl="0" lvl="0">
              <a:buSzPct val="25000"/>
              <a:buFont typeface="Arial"/>
              <a:buNone/>
            </a:pPr>
            <a:r>
              <a:rPr i="0" baseline="0" strike="noStrike" sz="1800" b="0" cap="none" u="none"/>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222" id="222"/>
        <p:cNvGrpSpPr/>
        <p:nvPr/>
      </p:nvGrpSpPr>
      <p:grpSpPr>
        <a:xfrm>
          <a:off y="0" x="0"/>
          <a:ext cy="0" cx="0"/>
          <a:chOff y="0" x="0"/>
          <a:chExt cy="0" cx="0"/>
        </a:xfrm>
      </p:grpSpPr>
      <p:sp>
        <p:nvSpPr>
          <p:cNvPr name="Shape 223" id="223"/>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
        <p:nvSpPr>
          <p:cNvPr name="Shape 224" id="224"/>
          <p:cNvSpPr/>
          <p:nvPr>
            <p:ph type="body" idx="1"/>
          </p:nvPr>
        </p:nvSpPr>
        <p:spPr>
          <a:xfrm>
            <a:off y="4343400" x="685800"/>
            <a:ext cy="4114800" cx="5486399"/>
          </a:xfrm>
          <a:prstGeom prst="rect">
            <a:avLst/>
          </a:prstGeom>
          <a:noFill/>
          <a:ln>
            <a:noFill/>
          </a:ln>
        </p:spPr>
        <p:txBody>
          <a:bodyPr bIns="45700" tIns="45700" lIns="91425" anchor="t" anchorCtr="0" rIns="91425">
            <a:spAutoFit/>
          </a:bodyPr>
          <a:lstStyle/>
          <a:p>
            <a:pPr indent="0" marR="0" algn="l" marL="0" rtl="0" lvl="0">
              <a:buSzPct val="25000"/>
              <a:buFont typeface="Arial"/>
              <a:buNone/>
            </a:pPr>
            <a:r>
              <a:rPr i="0" baseline="0" strike="noStrike" sz="1800" b="0" cap="none" u="none">
                <a:solidFill>
                  <a:schemeClr val="dk1"/>
                </a:solidFill>
              </a:rPr>
              <a:t>There have been numerous conflicts in the past and present that arguably could have been avoided if the US was more cognizant of foreign cultures. </a:t>
            </a:r>
          </a:p>
        </p:txBody>
      </p:sp>
      <p:sp>
        <p:nvSpPr>
          <p:cNvPr name="Shape 225" id="225"/>
          <p:cNvSpPr/>
          <p:nvPr>
            <p:ph type="sldNum" idx="12"/>
          </p:nvPr>
        </p:nvSpPr>
        <p:spPr>
          <a:xfrm>
            <a:off y="8685213" x="3884612"/>
            <a:ext cy="457200" cx="2971799"/>
          </a:xfrm>
          <a:prstGeom prst="rect">
            <a:avLst/>
          </a:prstGeom>
          <a:noFill/>
          <a:ln>
            <a:noFill/>
          </a:ln>
        </p:spPr>
        <p:txBody>
          <a:bodyPr bIns="45700" tIns="45700" lIns="91425" anchor="b" anchorCtr="0" rIns="91425">
            <a:spAutoFit/>
          </a:bodyPr>
          <a:lstStyle/>
          <a:p>
            <a:pPr indent="0" marR="0" algn="r" marL="0" rtl="0" lvl="0">
              <a:buSzPct val="25000"/>
              <a:buFont typeface="Arial"/>
              <a:buNone/>
            </a:pPr>
            <a:r>
              <a:rPr i="0" baseline="0" strike="noStrike" sz="1800" b="0" cap="none" u="none"/>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231" id="231"/>
        <p:cNvGrpSpPr/>
        <p:nvPr/>
      </p:nvGrpSpPr>
      <p:grpSpPr>
        <a:xfrm>
          <a:off y="0" x="0"/>
          <a:ext cy="0" cx="0"/>
          <a:chOff y="0" x="0"/>
          <a:chExt cy="0" cx="0"/>
        </a:xfrm>
      </p:grpSpPr>
      <p:sp>
        <p:nvSpPr>
          <p:cNvPr name="Shape 232" id="232"/>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
        <p:nvSpPr>
          <p:cNvPr name="Shape 233" id="233"/>
          <p:cNvSpPr/>
          <p:nvPr>
            <p:ph type="body" idx="1"/>
          </p:nvPr>
        </p:nvSpPr>
        <p:spPr>
          <a:xfrm>
            <a:off y="4343400" x="685800"/>
            <a:ext cy="4114800" cx="5486399"/>
          </a:xfrm>
          <a:prstGeom prst="rect">
            <a:avLst/>
          </a:prstGeom>
          <a:noFill/>
          <a:ln>
            <a:noFill/>
          </a:ln>
        </p:spPr>
        <p:txBody>
          <a:bodyPr bIns="45700" tIns="45700" lIns="91425" anchor="t" anchorCtr="0" rIns="91425">
            <a:spAutoFit/>
          </a:bodyPr>
          <a:lstStyle/>
          <a:p>
            <a:pPr indent="0" marR="0" algn="l" marL="0" rtl="0" lvl="0">
              <a:buSzPct val="25000"/>
              <a:buFont typeface="Arial"/>
              <a:buNone/>
            </a:pPr>
            <a:r>
              <a:rPr i="0" baseline="0" strike="noStrike" sz="1800" b="0" cap="none" u="none"/>
              <a:t>1 minute. </a:t>
            </a:r>
          </a:p>
          <a:p>
            <a:pPr indent="0" marR="0" algn="l" marL="0" rtl="0" lvl="0">
              <a:buSzPct val="25000"/>
              <a:buFont typeface="Arial"/>
              <a:buNone/>
            </a:pPr>
            <a:r>
              <a:rPr i="0" baseline="0" strike="noStrike" sz="1800" b="0" cap="none" u="none"/>
              <a:t>We aim to look at whether there are any similarities between foreign policies and the perceptions of those foreign nations due to their literature.</a:t>
            </a:r>
          </a:p>
        </p:txBody>
      </p:sp>
      <p:sp>
        <p:nvSpPr>
          <p:cNvPr name="Shape 234" id="234"/>
          <p:cNvSpPr/>
          <p:nvPr>
            <p:ph type="sldNum" idx="12"/>
          </p:nvPr>
        </p:nvSpPr>
        <p:spPr>
          <a:xfrm>
            <a:off y="8685213" x="3884612"/>
            <a:ext cy="457200" cx="2971799"/>
          </a:xfrm>
          <a:prstGeom prst="rect">
            <a:avLst/>
          </a:prstGeom>
          <a:noFill/>
          <a:ln>
            <a:noFill/>
          </a:ln>
        </p:spPr>
        <p:txBody>
          <a:bodyPr bIns="45700" tIns="45700" lIns="91425" anchor="b" anchorCtr="0" rIns="91425">
            <a:spAutoFit/>
          </a:bodyPr>
          <a:lstStyle/>
          <a:p>
            <a:pPr indent="0" marR="0" algn="r" marL="0" rtl="0" lvl="0">
              <a:buSzPct val="25000"/>
              <a:buFont typeface="Arial"/>
              <a:buNone/>
            </a:pPr>
            <a:r>
              <a:rPr i="0" baseline="0" strike="noStrike" sz="1800" b="0" cap="none" u="none"/>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241" id="241"/>
        <p:cNvGrpSpPr/>
        <p:nvPr/>
      </p:nvGrpSpPr>
      <p:grpSpPr>
        <a:xfrm>
          <a:off y="0" x="0"/>
          <a:ext cy="0" cx="0"/>
          <a:chOff y="0" x="0"/>
          <a:chExt cy="0" cx="0"/>
        </a:xfrm>
      </p:grpSpPr>
      <p:sp>
        <p:nvSpPr>
          <p:cNvPr name="Shape 242" id="242"/>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
        <p:nvSpPr>
          <p:cNvPr name="Shape 243" id="243"/>
          <p:cNvSpPr/>
          <p:nvPr>
            <p:ph type="body" idx="1"/>
          </p:nvPr>
        </p:nvSpPr>
        <p:spPr>
          <a:xfrm>
            <a:off y="4343400" x="685800"/>
            <a:ext cy="4114800" cx="5486399"/>
          </a:xfrm>
          <a:prstGeom prst="rect">
            <a:avLst/>
          </a:prstGeom>
          <a:noFill/>
          <a:ln>
            <a:noFill/>
          </a:ln>
        </p:spPr>
        <p:txBody>
          <a:bodyPr bIns="45700" tIns="45700" lIns="91425" anchor="t" anchorCtr="0" rIns="91425">
            <a:spAutoFit/>
          </a:bodyPr>
          <a:lstStyle/>
          <a:p>
            <a:pPr indent="0" marR="0" algn="l" marL="0" rtl="0" lvl="0">
              <a:buSzPct val="25000"/>
              <a:buFont typeface="Arial"/>
              <a:buNone/>
            </a:pPr>
            <a:r>
              <a:rPr i="0" baseline="0" strike="noStrike" sz="1800" b="0" cap="none" u="none"/>
              <a:t>1 Minute. Lit Review</a:t>
            </a:r>
          </a:p>
        </p:txBody>
      </p:sp>
      <p:sp>
        <p:nvSpPr>
          <p:cNvPr name="Shape 244" id="244"/>
          <p:cNvSpPr/>
          <p:nvPr>
            <p:ph type="sldNum" idx="12"/>
          </p:nvPr>
        </p:nvSpPr>
        <p:spPr>
          <a:xfrm>
            <a:off y="8685213" x="3884612"/>
            <a:ext cy="457200" cx="2971799"/>
          </a:xfrm>
          <a:prstGeom prst="rect">
            <a:avLst/>
          </a:prstGeom>
          <a:noFill/>
          <a:ln>
            <a:noFill/>
          </a:ln>
        </p:spPr>
        <p:txBody>
          <a:bodyPr bIns="45700" tIns="45700" lIns="91425" anchor="b" anchorCtr="0" rIns="91425">
            <a:spAutoFit/>
          </a:bodyPr>
          <a:lstStyle/>
          <a:p>
            <a:pPr indent="0" marR="0" algn="r" marL="0" rtl="0" lvl="0">
              <a:buSzPct val="25000"/>
              <a:buFont typeface="Arial"/>
              <a:buNone/>
            </a:pPr>
            <a:r>
              <a:rPr i="0" baseline="0" strike="noStrike" sz="1800" b="0" cap="none" u="none"/>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252" id="252"/>
        <p:cNvGrpSpPr/>
        <p:nvPr/>
      </p:nvGrpSpPr>
      <p:grpSpPr>
        <a:xfrm>
          <a:off y="0" x="0"/>
          <a:ext cy="0" cx="0"/>
          <a:chOff y="0" x="0"/>
          <a:chExt cy="0" cx="0"/>
        </a:xfrm>
      </p:grpSpPr>
      <p:sp>
        <p:nvSpPr>
          <p:cNvPr name="Shape 253" id="253"/>
          <p:cNvSpPr/>
          <p:nvPr>
            <p:ph type="body" idx="1"/>
          </p:nvPr>
        </p:nvSpPr>
        <p:spPr>
          <a:xfrm>
            <a:off y="4343400" x="685800"/>
            <a:ext cy="4114800" cx="5486399"/>
          </a:xfrm>
          <a:prstGeom prst="rect">
            <a:avLst/>
          </a:prstGeom>
          <a:noFill/>
          <a:ln>
            <a:noFill/>
          </a:ln>
        </p:spPr>
        <p:txBody>
          <a:bodyPr bIns="91425" tIns="91425" lIns="91425" anchor="ctr" anchorCtr="0" rIns="91425">
            <a:spAutoFit/>
          </a:bodyPr>
          <a:lstStyle/>
          <a:p/>
        </p:txBody>
      </p:sp>
      <p:sp>
        <p:nvSpPr>
          <p:cNvPr name="Shape 254" id="254"/>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257" id="257"/>
        <p:cNvGrpSpPr/>
        <p:nvPr/>
      </p:nvGrpSpPr>
      <p:grpSpPr>
        <a:xfrm>
          <a:off y="0" x="0"/>
          <a:ext cy="0" cx="0"/>
          <a:chOff y="0" x="0"/>
          <a:chExt cy="0" cx="0"/>
        </a:xfrm>
      </p:grpSpPr>
      <p:sp>
        <p:nvSpPr>
          <p:cNvPr name="Shape 258" id="258"/>
          <p:cNvSpPr/>
          <p:nvPr>
            <p:ph type="body" idx="1"/>
          </p:nvPr>
        </p:nvSpPr>
        <p:spPr>
          <a:xfrm>
            <a:off y="4343400" x="685800"/>
            <a:ext cy="4114800" cx="5486399"/>
          </a:xfrm>
          <a:prstGeom prst="rect">
            <a:avLst/>
          </a:prstGeom>
          <a:noFill/>
          <a:ln>
            <a:noFill/>
          </a:ln>
        </p:spPr>
        <p:txBody>
          <a:bodyPr bIns="91425" tIns="91425" lIns="91425" anchor="ctr" anchorCtr="0" rIns="91425">
            <a:spAutoFit/>
          </a:bodyPr>
          <a:lstStyle/>
          <a:p/>
        </p:txBody>
      </p:sp>
      <p:sp>
        <p:nvSpPr>
          <p:cNvPr name="Shape 259" id="259"/>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265" id="265"/>
        <p:cNvGrpSpPr/>
        <p:nvPr/>
      </p:nvGrpSpPr>
      <p:grpSpPr>
        <a:xfrm>
          <a:off y="0" x="0"/>
          <a:ext cy="0" cx="0"/>
          <a:chOff y="0" x="0"/>
          <a:chExt cy="0" cx="0"/>
        </a:xfrm>
      </p:grpSpPr>
      <p:sp>
        <p:nvSpPr>
          <p:cNvPr name="Shape 266" id="266"/>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
        <p:nvSpPr>
          <p:cNvPr name="Shape 267" id="267"/>
          <p:cNvSpPr/>
          <p:nvPr>
            <p:ph type="body" idx="1"/>
          </p:nvPr>
        </p:nvSpPr>
        <p:spPr>
          <a:xfrm>
            <a:off y="4343400" x="685800"/>
            <a:ext cy="4114800" cx="5486399"/>
          </a:xfrm>
          <a:prstGeom prst="rect">
            <a:avLst/>
          </a:prstGeom>
          <a:noFill/>
          <a:ln>
            <a:noFill/>
          </a:ln>
        </p:spPr>
        <p:txBody>
          <a:bodyPr bIns="45700" tIns="45700" lIns="91425" anchor="t" anchorCtr="0" rIns="91425">
            <a:spAutoFit/>
          </a:bodyPr>
          <a:lstStyle/>
          <a:p>
            <a:pPr indent="0" marR="0" algn="l" marL="0" rtl="0" lvl="0">
              <a:buSzPct val="25000"/>
              <a:buFont typeface="Arial"/>
              <a:buNone/>
            </a:pPr>
            <a:r>
              <a:rPr i="0" baseline="0" strike="noStrike" sz="1800" b="0" cap="none" u="none"/>
              <a:t>1 Minute. Introduce Research Problem</a:t>
            </a:r>
          </a:p>
        </p:txBody>
      </p:sp>
      <p:sp>
        <p:nvSpPr>
          <p:cNvPr name="Shape 268" id="268"/>
          <p:cNvSpPr/>
          <p:nvPr>
            <p:ph type="sldNum" idx="12"/>
          </p:nvPr>
        </p:nvSpPr>
        <p:spPr>
          <a:xfrm>
            <a:off y="8685213" x="3884612"/>
            <a:ext cy="457200" cx="2971799"/>
          </a:xfrm>
          <a:prstGeom prst="rect">
            <a:avLst/>
          </a:prstGeom>
          <a:noFill/>
          <a:ln>
            <a:noFill/>
          </a:ln>
        </p:spPr>
        <p:txBody>
          <a:bodyPr bIns="45700" tIns="45700" lIns="91425" anchor="b" anchorCtr="0" rIns="91425">
            <a:spAutoFit/>
          </a:bodyPr>
          <a:lstStyle/>
          <a:p>
            <a:pPr indent="0" marR="0" algn="r" marL="0" rtl="0" lvl="0">
              <a:buSzPct val="25000"/>
              <a:buFont typeface="Arial"/>
              <a:buNone/>
            </a:pPr>
            <a:r>
              <a:rPr i="0" baseline="0" strike="noStrike" sz="1800" b="0" cap="none" u="none"/>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274" id="274"/>
        <p:cNvGrpSpPr/>
        <p:nvPr/>
      </p:nvGrpSpPr>
      <p:grpSpPr>
        <a:xfrm>
          <a:off y="0" x="0"/>
          <a:ext cy="0" cx="0"/>
          <a:chOff y="0" x="0"/>
          <a:chExt cy="0" cx="0"/>
        </a:xfrm>
      </p:grpSpPr>
      <p:sp>
        <p:nvSpPr>
          <p:cNvPr name="Shape 275" id="275"/>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
        <p:nvSpPr>
          <p:cNvPr name="Shape 276" id="276"/>
          <p:cNvSpPr/>
          <p:nvPr>
            <p:ph type="body" idx="1"/>
          </p:nvPr>
        </p:nvSpPr>
        <p:spPr>
          <a:xfrm>
            <a:off y="4343400" x="685800"/>
            <a:ext cy="4114800" cx="5486399"/>
          </a:xfrm>
          <a:prstGeom prst="rect">
            <a:avLst/>
          </a:prstGeom>
          <a:noFill/>
          <a:ln>
            <a:noFill/>
          </a:ln>
        </p:spPr>
        <p:txBody>
          <a:bodyPr bIns="45700" tIns="45700" lIns="91425" anchor="t" anchorCtr="0" rIns="91425">
            <a:spAutoFit/>
          </a:bodyPr>
          <a:lstStyle/>
          <a:p>
            <a:pPr indent="0" marR="0" algn="l" marL="0" rtl="0" lvl="0">
              <a:buSzPct val="25000"/>
              <a:buFont typeface="Arial"/>
              <a:buNone/>
            </a:pPr>
            <a:r>
              <a:rPr i="0" baseline="0" strike="noStrike" sz="1800" b="0" cap="none" u="none"/>
              <a:t>1 Minute. Introduce Research Problem</a:t>
            </a:r>
          </a:p>
        </p:txBody>
      </p:sp>
      <p:sp>
        <p:nvSpPr>
          <p:cNvPr name="Shape 277" id="277"/>
          <p:cNvSpPr/>
          <p:nvPr>
            <p:ph type="sldNum" idx="12"/>
          </p:nvPr>
        </p:nvSpPr>
        <p:spPr>
          <a:xfrm>
            <a:off y="8685213" x="3884612"/>
            <a:ext cy="457200" cx="2971799"/>
          </a:xfrm>
          <a:prstGeom prst="rect">
            <a:avLst/>
          </a:prstGeom>
          <a:noFill/>
          <a:ln>
            <a:noFill/>
          </a:ln>
        </p:spPr>
        <p:txBody>
          <a:bodyPr bIns="45700" tIns="45700" lIns="91425" anchor="b" anchorCtr="0" rIns="91425">
            <a:spAutoFit/>
          </a:bodyPr>
          <a:lstStyle/>
          <a:p>
            <a:pPr indent="0" marR="0" algn="r" marL="0" rtl="0" lvl="0">
              <a:buSzPct val="25000"/>
              <a:buFont typeface="Arial"/>
              <a:buNone/>
            </a:pPr>
            <a:r>
              <a:rPr i="0" baseline="0" strike="noStrike" sz="1800" b="0" cap="none" u="none"/>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283" id="283"/>
        <p:cNvGrpSpPr/>
        <p:nvPr/>
      </p:nvGrpSpPr>
      <p:grpSpPr>
        <a:xfrm>
          <a:off y="0" x="0"/>
          <a:ext cy="0" cx="0"/>
          <a:chOff y="0" x="0"/>
          <a:chExt cy="0" cx="0"/>
        </a:xfrm>
      </p:grpSpPr>
      <p:sp>
        <p:nvSpPr>
          <p:cNvPr name="Shape 284" id="284"/>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
        <p:nvSpPr>
          <p:cNvPr name="Shape 285" id="285"/>
          <p:cNvSpPr/>
          <p:nvPr>
            <p:ph type="body" idx="1"/>
          </p:nvPr>
        </p:nvSpPr>
        <p:spPr>
          <a:xfrm>
            <a:off y="4343400" x="685800"/>
            <a:ext cy="4114800" cx="5486399"/>
          </a:xfrm>
          <a:prstGeom prst="rect">
            <a:avLst/>
          </a:prstGeom>
          <a:noFill/>
          <a:ln>
            <a:noFill/>
          </a:ln>
        </p:spPr>
        <p:txBody>
          <a:bodyPr bIns="45700" tIns="45700" lIns="91425" anchor="t" anchorCtr="0" rIns="91425">
            <a:spAutoFit/>
          </a:bodyPr>
          <a:lstStyle/>
          <a:p>
            <a:pPr indent="0" marR="0" algn="l" marL="0" rtl="0" lvl="0">
              <a:buSzPct val="25000"/>
              <a:buFont typeface="Arial"/>
              <a:buNone/>
            </a:pPr>
            <a:r>
              <a:rPr i="0" baseline="0" strike="noStrike" sz="1800" b="0" cap="none" u="none"/>
              <a:t>1 Minute. Introduce Research Problem</a:t>
            </a:r>
          </a:p>
        </p:txBody>
      </p:sp>
      <p:sp>
        <p:nvSpPr>
          <p:cNvPr name="Shape 286" id="286"/>
          <p:cNvSpPr/>
          <p:nvPr>
            <p:ph type="sldNum" idx="12"/>
          </p:nvPr>
        </p:nvSpPr>
        <p:spPr>
          <a:xfrm>
            <a:off y="8685213" x="3884612"/>
            <a:ext cy="457200" cx="2971799"/>
          </a:xfrm>
          <a:prstGeom prst="rect">
            <a:avLst/>
          </a:prstGeom>
          <a:noFill/>
          <a:ln>
            <a:noFill/>
          </a:ln>
        </p:spPr>
        <p:txBody>
          <a:bodyPr bIns="45700" tIns="45700" lIns="91425" anchor="b" anchorCtr="0" rIns="91425">
            <a:spAutoFit/>
          </a:bodyPr>
          <a:lstStyle/>
          <a:p>
            <a:pPr indent="0" marR="0" algn="r" marL="0" rtl="0" lvl="0">
              <a:buSzPct val="25000"/>
              <a:buFont typeface="Arial"/>
              <a:buNone/>
            </a:pPr>
            <a:r>
              <a:rPr i="0" baseline="0" strike="noStrike" sz="1800" b="0" cap="none" u="none"/>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292" id="292"/>
        <p:cNvGrpSpPr/>
        <p:nvPr/>
      </p:nvGrpSpPr>
      <p:grpSpPr>
        <a:xfrm>
          <a:off y="0" x="0"/>
          <a:ext cy="0" cx="0"/>
          <a:chOff y="0" x="0"/>
          <a:chExt cy="0" cx="0"/>
        </a:xfrm>
      </p:grpSpPr>
      <p:sp>
        <p:nvSpPr>
          <p:cNvPr name="Shape 293" id="293"/>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
        <p:nvSpPr>
          <p:cNvPr name="Shape 294" id="294"/>
          <p:cNvSpPr/>
          <p:nvPr>
            <p:ph type="body" idx="1"/>
          </p:nvPr>
        </p:nvSpPr>
        <p:spPr>
          <a:xfrm>
            <a:off y="4343400" x="685800"/>
            <a:ext cy="4114800" cx="5486399"/>
          </a:xfrm>
          <a:prstGeom prst="rect">
            <a:avLst/>
          </a:prstGeom>
          <a:noFill/>
          <a:ln>
            <a:noFill/>
          </a:ln>
        </p:spPr>
        <p:txBody>
          <a:bodyPr bIns="45700" tIns="45700" lIns="91425" anchor="t" anchorCtr="0" rIns="91425">
            <a:spAutoFit/>
          </a:bodyPr>
          <a:lstStyle/>
          <a:p>
            <a:pPr indent="0" marR="0" algn="l" marL="0" rtl="0" lvl="0">
              <a:buSzPct val="25000"/>
              <a:buFont typeface="Arial"/>
              <a:buNone/>
            </a:pPr>
            <a:r>
              <a:rPr i="0" baseline="0" strike="noStrike" sz="1800" b="0" cap="none" u="none"/>
              <a:t>1 Minute. Introduce Research Problem</a:t>
            </a:r>
          </a:p>
        </p:txBody>
      </p:sp>
      <p:sp>
        <p:nvSpPr>
          <p:cNvPr name="Shape 295" id="295"/>
          <p:cNvSpPr/>
          <p:nvPr>
            <p:ph type="sldNum" idx="12"/>
          </p:nvPr>
        </p:nvSpPr>
        <p:spPr>
          <a:xfrm>
            <a:off y="8685213" x="3884612"/>
            <a:ext cy="457200" cx="2971799"/>
          </a:xfrm>
          <a:prstGeom prst="rect">
            <a:avLst/>
          </a:prstGeom>
          <a:noFill/>
          <a:ln>
            <a:noFill/>
          </a:ln>
        </p:spPr>
        <p:txBody>
          <a:bodyPr bIns="45700" tIns="45700" lIns="91425" anchor="b" anchorCtr="0" rIns="91425">
            <a:spAutoFit/>
          </a:bodyPr>
          <a:lstStyle/>
          <a:p>
            <a:pPr indent="0" marR="0" algn="r" marL="0" rtl="0" lvl="0">
              <a:buSzPct val="25000"/>
              <a:buFont typeface="Arial"/>
              <a:buNone/>
            </a:pPr>
            <a:r>
              <a:rPr i="0" baseline="0" strike="noStrike" sz="1800" b="0" cap="none" u="none"/>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301" id="301"/>
        <p:cNvGrpSpPr/>
        <p:nvPr/>
      </p:nvGrpSpPr>
      <p:grpSpPr>
        <a:xfrm>
          <a:off y="0" x="0"/>
          <a:ext cy="0" cx="0"/>
          <a:chOff y="0" x="0"/>
          <a:chExt cy="0" cx="0"/>
        </a:xfrm>
      </p:grpSpPr>
      <p:sp>
        <p:nvSpPr>
          <p:cNvPr name="Shape 302" id="302"/>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
        <p:nvSpPr>
          <p:cNvPr name="Shape 303" id="303"/>
          <p:cNvSpPr/>
          <p:nvPr>
            <p:ph type="body" idx="1"/>
          </p:nvPr>
        </p:nvSpPr>
        <p:spPr>
          <a:xfrm>
            <a:off y="4343400" x="685800"/>
            <a:ext cy="4114800" cx="5486399"/>
          </a:xfrm>
          <a:prstGeom prst="rect">
            <a:avLst/>
          </a:prstGeom>
          <a:noFill/>
          <a:ln>
            <a:noFill/>
          </a:ln>
        </p:spPr>
        <p:txBody>
          <a:bodyPr bIns="45700" tIns="45700" lIns="91425" anchor="t" anchorCtr="0" rIns="91425">
            <a:spAutoFit/>
          </a:bodyPr>
          <a:lstStyle/>
          <a:p>
            <a:pPr indent="0" marR="0" algn="l" marL="0" rtl="0" lvl="0">
              <a:buSzPct val="25000"/>
              <a:buFont typeface="Arial"/>
              <a:buNone/>
            </a:pPr>
            <a:r>
              <a:rPr i="0" baseline="0" strike="noStrike" sz="1800" b="0" cap="none" u="none"/>
              <a:t>1 Minute. Introduce Research Problem</a:t>
            </a:r>
          </a:p>
        </p:txBody>
      </p:sp>
      <p:sp>
        <p:nvSpPr>
          <p:cNvPr name="Shape 304" id="304"/>
          <p:cNvSpPr/>
          <p:nvPr>
            <p:ph type="sldNum" idx="12"/>
          </p:nvPr>
        </p:nvSpPr>
        <p:spPr>
          <a:xfrm>
            <a:off y="8685213" x="3884612"/>
            <a:ext cy="457200" cx="2971799"/>
          </a:xfrm>
          <a:prstGeom prst="rect">
            <a:avLst/>
          </a:prstGeom>
          <a:noFill/>
          <a:ln>
            <a:noFill/>
          </a:ln>
        </p:spPr>
        <p:txBody>
          <a:bodyPr bIns="45700" tIns="45700" lIns="91425" anchor="b" anchorCtr="0" rIns="91425">
            <a:spAutoFit/>
          </a:bodyPr>
          <a:lstStyle/>
          <a:p>
            <a:pPr indent="0" marR="0" algn="r" marL="0" rtl="0" lvl="0">
              <a:buSzPct val="25000"/>
              <a:buFont typeface="Arial"/>
              <a:buNone/>
            </a:pPr>
            <a:r>
              <a:rPr i="0" baseline="0" strike="noStrike" sz="1800" b="0" cap="none" u="none"/>
              <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307" id="307"/>
        <p:cNvGrpSpPr/>
        <p:nvPr/>
      </p:nvGrpSpPr>
      <p:grpSpPr>
        <a:xfrm>
          <a:off y="0" x="0"/>
          <a:ext cy="0" cx="0"/>
          <a:chOff y="0" x="0"/>
          <a:chExt cy="0" cx="0"/>
        </a:xfrm>
      </p:grpSpPr>
      <p:sp>
        <p:nvSpPr>
          <p:cNvPr name="Shape 308" id="308"/>
          <p:cNvSpPr/>
          <p:nvPr>
            <p:ph type="body" idx="1"/>
          </p:nvPr>
        </p:nvSpPr>
        <p:spPr>
          <a:xfrm>
            <a:off y="4343400" x="685800"/>
            <a:ext cy="4114800" cx="5486399"/>
          </a:xfrm>
          <a:prstGeom prst="rect">
            <a:avLst/>
          </a:prstGeom>
          <a:noFill/>
          <a:ln>
            <a:noFill/>
          </a:ln>
        </p:spPr>
        <p:txBody>
          <a:bodyPr bIns="91425" tIns="91425" lIns="91425" anchor="ctr" anchorCtr="0" rIns="91425">
            <a:spAutoFit/>
          </a:bodyPr>
          <a:lstStyle/>
          <a:p/>
        </p:txBody>
      </p:sp>
      <p:sp>
        <p:nvSpPr>
          <p:cNvPr name="Shape 309" id="309"/>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315" id="315"/>
        <p:cNvGrpSpPr/>
        <p:nvPr/>
      </p:nvGrpSpPr>
      <p:grpSpPr>
        <a:xfrm>
          <a:off y="0" x="0"/>
          <a:ext cy="0" cx="0"/>
          <a:chOff y="0" x="0"/>
          <a:chExt cy="0" cx="0"/>
        </a:xfrm>
      </p:grpSpPr>
      <p:sp>
        <p:nvSpPr>
          <p:cNvPr name="Shape 316" id="316"/>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
        <p:nvSpPr>
          <p:cNvPr name="Shape 317" id="317"/>
          <p:cNvSpPr/>
          <p:nvPr>
            <p:ph type="body" idx="1"/>
          </p:nvPr>
        </p:nvSpPr>
        <p:spPr>
          <a:xfrm>
            <a:off y="4343400" x="685800"/>
            <a:ext cy="4114800" cx="5486399"/>
          </a:xfrm>
          <a:prstGeom prst="rect">
            <a:avLst/>
          </a:prstGeom>
          <a:noFill/>
          <a:ln>
            <a:noFill/>
          </a:ln>
        </p:spPr>
        <p:txBody>
          <a:bodyPr bIns="45700" tIns="45700" lIns="91425" anchor="t" anchorCtr="0" rIns="91425">
            <a:spAutoFit/>
          </a:bodyPr>
          <a:lstStyle/>
          <a:p>
            <a:pPr indent="0" marR="0" algn="l" marL="0" rtl="0" lvl="0">
              <a:buSzPct val="25000"/>
              <a:buFont typeface="Arial"/>
              <a:buNone/>
            </a:pPr>
            <a:r>
              <a:rPr i="0" baseline="0" strike="noStrike" sz="1800" b="0" cap="none" u="none"/>
              <a:t>Robert start</a:t>
            </a:r>
          </a:p>
        </p:txBody>
      </p:sp>
      <p:sp>
        <p:nvSpPr>
          <p:cNvPr name="Shape 318" id="318"/>
          <p:cNvSpPr/>
          <p:nvPr>
            <p:ph type="sldNum" idx="12"/>
          </p:nvPr>
        </p:nvSpPr>
        <p:spPr>
          <a:xfrm>
            <a:off y="8685213" x="3884612"/>
            <a:ext cy="457200" cx="2971799"/>
          </a:xfrm>
          <a:prstGeom prst="rect">
            <a:avLst/>
          </a:prstGeom>
          <a:noFill/>
          <a:ln>
            <a:noFill/>
          </a:ln>
        </p:spPr>
        <p:txBody>
          <a:bodyPr bIns="45700" tIns="45700" lIns="91425" anchor="b" anchorCtr="0" rIns="91425">
            <a:spAutoFit/>
          </a:bodyPr>
          <a:lstStyle/>
          <a:p>
            <a:pPr indent="0" marR="0" algn="r" marL="0" rtl="0" lvl="0">
              <a:buSzPct val="25000"/>
              <a:buFont typeface="Arial"/>
              <a:buNone/>
            </a:pPr>
            <a:r>
              <a:rPr i="0" baseline="0" strike="noStrike" sz="1800" b="0" cap="none" u="none"/>
              <a: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327" id="327"/>
        <p:cNvGrpSpPr/>
        <p:nvPr/>
      </p:nvGrpSpPr>
      <p:grpSpPr>
        <a:xfrm>
          <a:off y="0" x="0"/>
          <a:ext cy="0" cx="0"/>
          <a:chOff y="0" x="0"/>
          <a:chExt cy="0" cx="0"/>
        </a:xfrm>
      </p:grpSpPr>
      <p:sp>
        <p:nvSpPr>
          <p:cNvPr name="Shape 328" id="328"/>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
        <p:nvSpPr>
          <p:cNvPr name="Shape 329" id="329"/>
          <p:cNvSpPr/>
          <p:nvPr>
            <p:ph type="body" idx="1"/>
          </p:nvPr>
        </p:nvSpPr>
        <p:spPr>
          <a:xfrm>
            <a:off y="4343400" x="685800"/>
            <a:ext cy="4114800" cx="5486399"/>
          </a:xfrm>
          <a:prstGeom prst="rect">
            <a:avLst/>
          </a:prstGeom>
          <a:noFill/>
          <a:ln>
            <a:noFill/>
          </a:ln>
        </p:spPr>
        <p:txBody>
          <a:bodyPr bIns="45700" tIns="45700" lIns="91425" anchor="t" anchorCtr="0" rIns="91425">
            <a:spAutoFit/>
          </a:bodyPr>
          <a:lstStyle/>
          <a:p>
            <a:pPr indent="0" marR="0" algn="l" marL="0" rtl="0" lvl="0">
              <a:buSzPct val="25000"/>
              <a:buFont typeface="Arial"/>
              <a:buNone/>
            </a:pPr>
            <a:r>
              <a:rPr i="0" baseline="0" strike="noStrike" sz="1800" b="0" cap="none" u="none">
                <a:solidFill>
                  <a:schemeClr val="dk1"/>
                </a:solidFill>
              </a:rPr>
              <a:t>We will construct a database containing these articles using the Readers’ Guide Retrospective index, which will allow us to analyze subsets of our database in the future</a:t>
            </a:r>
          </a:p>
          <a:p>
            <a:pPr indent="0" marR="0" algn="l" marL="0" rtl="0" lvl="0">
              <a:buSzPct val="25000"/>
              <a:buFont typeface="Arial"/>
              <a:buNone/>
            </a:pPr>
            <a:r>
              <a:rPr i="0" baseline="0" strike="noStrike" sz="1800" b="0" cap="none" u="none">
                <a:solidFill>
                  <a:schemeClr val="dk1"/>
                </a:solidFill>
              </a:rPr>
              <a:t>The Retrospective’s emphasis on more popular periodicals fits well with our intent to gain a better understanding of how the United States public perceived selected Russian literary figures in the early 1900’s</a:t>
            </a:r>
          </a:p>
          <a:p>
            <a:pPr indent="0" marR="0" algn="l" marL="0" rtl="0" lvl="1">
              <a:lnSpc>
                <a:spcPct val="100000"/>
              </a:lnSpc>
              <a:spcBef>
                <a:spcPts val="0"/>
              </a:spcBef>
              <a:spcAft>
                <a:spcPts val="0"/>
              </a:spcAft>
              <a:buSzPct val="25000"/>
              <a:buFont typeface="Arial"/>
              <a:buNone/>
            </a:pPr>
            <a:r>
              <a:rPr i="0" baseline="0" strike="noStrike" sz="2000" b="0" cap="none" u="none">
                <a:solidFill>
                  <a:schemeClr val="dk1"/>
                </a:solidFill>
              </a:rPr>
              <a:t>Example statistics regarding foreign aid, trade relations, and military presence in Russia</a:t>
            </a:r>
          </a:p>
          <a:p>
            <a:pPr indent="0" marR="0" algn="l" marL="0" rtl="0" lvl="1">
              <a:lnSpc>
                <a:spcPct val="100000"/>
              </a:lnSpc>
              <a:spcBef>
                <a:spcPts val="0"/>
              </a:spcBef>
              <a:spcAft>
                <a:spcPts val="0"/>
              </a:spcAft>
              <a:buSzPct val="25000"/>
              <a:buFont typeface="Arial"/>
              <a:buNone/>
            </a:pPr>
            <a:r>
              <a:rPr i="0" baseline="0" strike="noStrike" sz="2000" b="0" cap="none" u="none">
                <a:solidFill>
                  <a:schemeClr val="dk1"/>
                </a:solidFill>
              </a:rPr>
              <a:t>The Library of Congress has made all of this data available in digital almanacs</a:t>
            </a:r>
          </a:p>
          <a:p>
            <a:r>
              <a:t/>
            </a:r>
          </a:p>
          <a:p>
            <a:r>
              <a:t/>
            </a:r>
          </a:p>
        </p:txBody>
      </p:sp>
      <p:sp>
        <p:nvSpPr>
          <p:cNvPr name="Shape 330" id="330"/>
          <p:cNvSpPr/>
          <p:nvPr>
            <p:ph type="sldNum" idx="12"/>
          </p:nvPr>
        </p:nvSpPr>
        <p:spPr>
          <a:xfrm>
            <a:off y="8685213" x="3884612"/>
            <a:ext cy="457200" cx="2971799"/>
          </a:xfrm>
          <a:prstGeom prst="rect">
            <a:avLst/>
          </a:prstGeom>
          <a:noFill/>
          <a:ln>
            <a:noFill/>
          </a:ln>
        </p:spPr>
        <p:txBody>
          <a:bodyPr bIns="45700" tIns="45700" lIns="91425" anchor="b" anchorCtr="0" rIns="91425">
            <a:spAutoFit/>
          </a:bodyPr>
          <a:lstStyle/>
          <a:p>
            <a:pPr indent="0" marR="0" algn="r" marL="0" rtl="0" lvl="0">
              <a:buSzPct val="25000"/>
              <a:buFont typeface="Arial"/>
              <a:buNone/>
            </a:pPr>
            <a:r>
              <a:rPr i="0" baseline="0" strike="noStrike" sz="1800" b="0" cap="none" u="none"/>
              <a: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336" id="336"/>
        <p:cNvGrpSpPr/>
        <p:nvPr/>
      </p:nvGrpSpPr>
      <p:grpSpPr>
        <a:xfrm>
          <a:off y="0" x="0"/>
          <a:ext cy="0" cx="0"/>
          <a:chOff y="0" x="0"/>
          <a:chExt cy="0" cx="0"/>
        </a:xfrm>
      </p:grpSpPr>
      <p:sp>
        <p:nvSpPr>
          <p:cNvPr name="Shape 337" id="337"/>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
        <p:nvSpPr>
          <p:cNvPr name="Shape 338" id="338"/>
          <p:cNvSpPr/>
          <p:nvPr>
            <p:ph type="body" idx="1"/>
          </p:nvPr>
        </p:nvSpPr>
        <p:spPr>
          <a:xfrm>
            <a:off y="4343400" x="685800"/>
            <a:ext cy="4114800" cx="5486399"/>
          </a:xfrm>
          <a:prstGeom prst="rect">
            <a:avLst/>
          </a:prstGeom>
          <a:noFill/>
          <a:ln>
            <a:noFill/>
          </a:ln>
        </p:spPr>
        <p:txBody>
          <a:bodyPr bIns="45700" tIns="45700" lIns="91425" anchor="t" anchorCtr="0" rIns="91425">
            <a:spAutoFit/>
          </a:bodyPr>
          <a:lstStyle/>
          <a:p/>
        </p:txBody>
      </p:sp>
      <p:sp>
        <p:nvSpPr>
          <p:cNvPr name="Shape 339" id="339"/>
          <p:cNvSpPr/>
          <p:nvPr>
            <p:ph type="sldNum" idx="12"/>
          </p:nvPr>
        </p:nvSpPr>
        <p:spPr>
          <a:xfrm>
            <a:off y="8685213" x="3884612"/>
            <a:ext cy="457200" cx="2971799"/>
          </a:xfrm>
          <a:prstGeom prst="rect">
            <a:avLst/>
          </a:prstGeom>
          <a:noFill/>
          <a:ln>
            <a:noFill/>
          </a:ln>
        </p:spPr>
        <p:txBody>
          <a:bodyPr bIns="45700" tIns="45700" lIns="91425" anchor="b" anchorCtr="0" rIns="91425">
            <a:spAutoFit/>
          </a:bodyPr>
          <a:lstStyle/>
          <a:p>
            <a:pPr indent="0" marR="0" algn="r" marL="0" rtl="0" lvl="0">
              <a:buSzPct val="25000"/>
              <a:buFont typeface="Arial"/>
              <a:buNone/>
            </a:pPr>
            <a:r>
              <a:rPr i="0" baseline="0" strike="noStrike" sz="1800" b="0" cap="none" u="none"/>
              <a: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344" id="344"/>
        <p:cNvGrpSpPr/>
        <p:nvPr/>
      </p:nvGrpSpPr>
      <p:grpSpPr>
        <a:xfrm>
          <a:off y="0" x="0"/>
          <a:ext cy="0" cx="0"/>
          <a:chOff y="0" x="0"/>
          <a:chExt cy="0" cx="0"/>
        </a:xfrm>
      </p:grpSpPr>
      <p:sp>
        <p:nvSpPr>
          <p:cNvPr name="Shape 345" id="345"/>
          <p:cNvSpPr/>
          <p:nvPr>
            <p:ph type="body" idx="1"/>
          </p:nvPr>
        </p:nvSpPr>
        <p:spPr>
          <a:xfrm>
            <a:off y="4343400" x="685800"/>
            <a:ext cy="4114800" cx="5486399"/>
          </a:xfrm>
          <a:prstGeom prst="rect">
            <a:avLst/>
          </a:prstGeom>
          <a:noFill/>
          <a:ln>
            <a:noFill/>
          </a:ln>
        </p:spPr>
        <p:txBody>
          <a:bodyPr bIns="91425" tIns="91425" lIns="91425" anchor="ctr" anchorCtr="0" rIns="91425">
            <a:spAutoFit/>
          </a:bodyPr>
          <a:lstStyle/>
          <a:p/>
        </p:txBody>
      </p:sp>
      <p:sp>
        <p:nvSpPr>
          <p:cNvPr name="Shape 346" id="346"/>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351" id="351"/>
        <p:cNvGrpSpPr/>
        <p:nvPr/>
      </p:nvGrpSpPr>
      <p:grpSpPr>
        <a:xfrm>
          <a:off y="0" x="0"/>
          <a:ext cy="0" cx="0"/>
          <a:chOff y="0" x="0"/>
          <a:chExt cy="0" cx="0"/>
        </a:xfrm>
      </p:grpSpPr>
      <p:sp>
        <p:nvSpPr>
          <p:cNvPr name="Shape 352" id="352"/>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
        <p:nvSpPr>
          <p:cNvPr name="Shape 353" id="353"/>
          <p:cNvSpPr/>
          <p:nvPr>
            <p:ph type="body" idx="1"/>
          </p:nvPr>
        </p:nvSpPr>
        <p:spPr>
          <a:xfrm>
            <a:off y="4343400" x="685800"/>
            <a:ext cy="4114800" cx="5486399"/>
          </a:xfrm>
          <a:prstGeom prst="rect">
            <a:avLst/>
          </a:prstGeom>
          <a:noFill/>
          <a:ln>
            <a:noFill/>
          </a:ln>
        </p:spPr>
        <p:txBody>
          <a:bodyPr bIns="45700" tIns="45700" lIns="91425" anchor="t" anchorCtr="0" rIns="91425">
            <a:spAutoFit/>
          </a:bodyPr>
          <a:lstStyle/>
          <a:p>
            <a:pPr indent="0" marR="0" algn="l" marL="0" rtl="0" lvl="0">
              <a:buSzPct val="25000"/>
              <a:buFont typeface="Arial"/>
              <a:buNone/>
            </a:pPr>
            <a:r>
              <a:rPr i="0" baseline="0" strike="noStrike" sz="1800" b="0" cap="none" u="none"/>
              <a:t>Rob End</a:t>
            </a:r>
          </a:p>
          <a:p>
            <a:pPr indent="0" marR="0" algn="l" marL="0" rtl="0" lvl="0">
              <a:lnSpc>
                <a:spcPct val="100000"/>
              </a:lnSpc>
              <a:spcBef>
                <a:spcPts val="0"/>
              </a:spcBef>
              <a:spcAft>
                <a:spcPts val="0"/>
              </a:spcAft>
              <a:buSzPct val="25000"/>
              <a:buFont typeface="Arial"/>
              <a:buNone/>
            </a:pPr>
            <a:r>
              <a:rPr i="0" baseline="0" strike="noStrike" sz="1800" b="0" cap="none" u="none">
                <a:solidFill>
                  <a:schemeClr val="dk1"/>
                </a:solidFill>
              </a:rPr>
              <a:t>Two levels of annotation: manual (annotation form of various questions), we will use these to jumpstart the annotation process – overall goal is to create a form to teach the computer to annotate on its own – several different revisions of the questionnaire, which by the end will hopefully be an unbiased form that gives straightforward yes or no answers</a:t>
            </a:r>
          </a:p>
          <a:p>
            <a:r>
              <a:t/>
            </a:r>
          </a:p>
        </p:txBody>
      </p:sp>
      <p:sp>
        <p:nvSpPr>
          <p:cNvPr name="Shape 354" id="354"/>
          <p:cNvSpPr/>
          <p:nvPr>
            <p:ph type="sldNum" idx="12"/>
          </p:nvPr>
        </p:nvSpPr>
        <p:spPr>
          <a:xfrm>
            <a:off y="8685213" x="3884612"/>
            <a:ext cy="457200" cx="2971799"/>
          </a:xfrm>
          <a:prstGeom prst="rect">
            <a:avLst/>
          </a:prstGeom>
          <a:noFill/>
          <a:ln>
            <a:noFill/>
          </a:ln>
        </p:spPr>
        <p:txBody>
          <a:bodyPr bIns="45700" tIns="45700" lIns="91425" anchor="b" anchorCtr="0" rIns="91425">
            <a:spAutoFit/>
          </a:bodyPr>
          <a:lstStyle/>
          <a:p>
            <a:pPr indent="0" marR="0" algn="r" marL="0" rtl="0" lvl="0">
              <a:buSzPct val="25000"/>
              <a:buFont typeface="Arial"/>
              <a:buNone/>
            </a:pPr>
            <a:r>
              <a:rPr i="0" baseline="0" strike="noStrike" sz="1800" b="0" cap="none" u="none"/>
              <a: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359" id="359"/>
        <p:cNvGrpSpPr/>
        <p:nvPr/>
      </p:nvGrpSpPr>
      <p:grpSpPr>
        <a:xfrm>
          <a:off y="0" x="0"/>
          <a:ext cy="0" cx="0"/>
          <a:chOff y="0" x="0"/>
          <a:chExt cy="0" cx="0"/>
        </a:xfrm>
      </p:grpSpPr>
      <p:sp>
        <p:nvSpPr>
          <p:cNvPr name="Shape 360" id="360"/>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
        <p:nvSpPr>
          <p:cNvPr name="Shape 361" id="361"/>
          <p:cNvSpPr/>
          <p:nvPr>
            <p:ph type="body" idx="1"/>
          </p:nvPr>
        </p:nvSpPr>
        <p:spPr>
          <a:xfrm>
            <a:off y="4343400" x="685800"/>
            <a:ext cy="4114800" cx="5486399"/>
          </a:xfrm>
          <a:prstGeom prst="rect">
            <a:avLst/>
          </a:prstGeom>
          <a:noFill/>
          <a:ln>
            <a:noFill/>
          </a:ln>
        </p:spPr>
        <p:txBody>
          <a:bodyPr bIns="45700" tIns="45700" lIns="91425" anchor="t" anchorCtr="0" rIns="91425">
            <a:spAutoFit/>
          </a:bodyPr>
          <a:lstStyle/>
          <a:p/>
        </p:txBody>
      </p:sp>
      <p:sp>
        <p:nvSpPr>
          <p:cNvPr name="Shape 362" id="362"/>
          <p:cNvSpPr/>
          <p:nvPr>
            <p:ph type="sldNum" idx="12"/>
          </p:nvPr>
        </p:nvSpPr>
        <p:spPr>
          <a:xfrm>
            <a:off y="8685213" x="3884612"/>
            <a:ext cy="457200" cx="2971799"/>
          </a:xfrm>
          <a:prstGeom prst="rect">
            <a:avLst/>
          </a:prstGeom>
          <a:noFill/>
          <a:ln>
            <a:noFill/>
          </a:ln>
        </p:spPr>
        <p:txBody>
          <a:bodyPr bIns="45700" tIns="45700" lIns="91425" anchor="b" anchorCtr="0" rIns="91425">
            <a:spAutoFit/>
          </a:bodyPr>
          <a:lstStyle/>
          <a:p>
            <a:pPr indent="0" marR="0" algn="r" marL="0" rtl="0" lvl="0">
              <a:buSzPct val="25000"/>
              <a:buFont typeface="Arial"/>
              <a:buNone/>
            </a:pPr>
            <a:r>
              <a:rPr i="0" baseline="0" strike="noStrike" sz="1800" b="0" cap="none" u="none"/>
              <a:t>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367" id="367"/>
        <p:cNvGrpSpPr/>
        <p:nvPr/>
      </p:nvGrpSpPr>
      <p:grpSpPr>
        <a:xfrm>
          <a:off y="0" x="0"/>
          <a:ext cy="0" cx="0"/>
          <a:chOff y="0" x="0"/>
          <a:chExt cy="0" cx="0"/>
        </a:xfrm>
      </p:grpSpPr>
      <p:sp>
        <p:nvSpPr>
          <p:cNvPr name="Shape 368" id="368"/>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
        <p:nvSpPr>
          <p:cNvPr name="Shape 369" id="369"/>
          <p:cNvSpPr/>
          <p:nvPr>
            <p:ph type="body" idx="1"/>
          </p:nvPr>
        </p:nvSpPr>
        <p:spPr>
          <a:xfrm>
            <a:off y="4343400" x="685800"/>
            <a:ext cy="4114800" cx="5486399"/>
          </a:xfrm>
          <a:prstGeom prst="rect">
            <a:avLst/>
          </a:prstGeom>
          <a:noFill/>
          <a:ln>
            <a:noFill/>
          </a:ln>
        </p:spPr>
        <p:txBody>
          <a:bodyPr bIns="45700" tIns="45700" lIns="91425" anchor="t" anchorCtr="0" rIns="91425">
            <a:spAutoFit/>
          </a:bodyPr>
          <a:lstStyle/>
          <a:p>
            <a:pPr indent="0" marR="0" algn="l" marL="0" rtl="0" lvl="0">
              <a:buSzPct val="25000"/>
              <a:buFont typeface="Arial"/>
              <a:buNone/>
            </a:pPr>
            <a:r>
              <a:rPr i="0" baseline="0" strike="noStrike" sz="1800" b="0" cap="none" u="none"/>
              <a:t>Person 3</a:t>
            </a:r>
          </a:p>
        </p:txBody>
      </p:sp>
      <p:sp>
        <p:nvSpPr>
          <p:cNvPr name="Shape 370" id="370"/>
          <p:cNvSpPr/>
          <p:nvPr>
            <p:ph type="sldNum" idx="12"/>
          </p:nvPr>
        </p:nvSpPr>
        <p:spPr>
          <a:xfrm>
            <a:off y="8685213" x="3884612"/>
            <a:ext cy="457200" cx="2971799"/>
          </a:xfrm>
          <a:prstGeom prst="rect">
            <a:avLst/>
          </a:prstGeom>
          <a:noFill/>
          <a:ln>
            <a:noFill/>
          </a:ln>
        </p:spPr>
        <p:txBody>
          <a:bodyPr bIns="45700" tIns="45700" lIns="91425" anchor="b" anchorCtr="0" rIns="91425">
            <a:spAutoFit/>
          </a:bodyPr>
          <a:lstStyle/>
          <a:p>
            <a:pPr indent="0" marR="0" algn="r" marL="0" rtl="0" lvl="0">
              <a:buSzPct val="25000"/>
              <a:buFont typeface="Arial"/>
              <a:buNone/>
            </a:pPr>
            <a:r>
              <a:rPr i="0" baseline="0" strike="noStrike" sz="1800" b="0" cap="none" u="none"/>
              <a: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375" id="375"/>
        <p:cNvGrpSpPr/>
        <p:nvPr/>
      </p:nvGrpSpPr>
      <p:grpSpPr>
        <a:xfrm>
          <a:off y="0" x="0"/>
          <a:ext cy="0" cx="0"/>
          <a:chOff y="0" x="0"/>
          <a:chExt cy="0" cx="0"/>
        </a:xfrm>
      </p:grpSpPr>
      <p:sp>
        <p:nvSpPr>
          <p:cNvPr name="Shape 376" id="376"/>
          <p:cNvSpPr/>
          <p:nvPr>
            <p:ph type="body" idx="1"/>
          </p:nvPr>
        </p:nvSpPr>
        <p:spPr>
          <a:xfrm>
            <a:off y="4343400" x="685800"/>
            <a:ext cy="4114800" cx="5486399"/>
          </a:xfrm>
          <a:prstGeom prst="rect">
            <a:avLst/>
          </a:prstGeom>
          <a:noFill/>
          <a:ln>
            <a:noFill/>
          </a:ln>
        </p:spPr>
        <p:txBody>
          <a:bodyPr bIns="91425" tIns="91425" lIns="91425" anchor="ctr" anchorCtr="0" rIns="91425">
            <a:spAutoFit/>
          </a:bodyPr>
          <a:lstStyle/>
          <a:p/>
        </p:txBody>
      </p:sp>
      <p:sp>
        <p:nvSpPr>
          <p:cNvPr name="Shape 377" id="377"/>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391" id="391"/>
        <p:cNvGrpSpPr/>
        <p:nvPr/>
      </p:nvGrpSpPr>
      <p:grpSpPr>
        <a:xfrm>
          <a:off y="0" x="0"/>
          <a:ext cy="0" cx="0"/>
          <a:chOff y="0" x="0"/>
          <a:chExt cy="0" cx="0"/>
        </a:xfrm>
      </p:grpSpPr>
      <p:sp>
        <p:nvSpPr>
          <p:cNvPr name="Shape 392" id="392"/>
          <p:cNvSpPr/>
          <p:nvPr>
            <p:ph type="body" idx="1"/>
          </p:nvPr>
        </p:nvSpPr>
        <p:spPr>
          <a:xfrm>
            <a:off y="4343400" x="685800"/>
            <a:ext cy="4114800" cx="5486399"/>
          </a:xfrm>
          <a:prstGeom prst="rect">
            <a:avLst/>
          </a:prstGeom>
          <a:noFill/>
          <a:ln>
            <a:noFill/>
          </a:ln>
        </p:spPr>
        <p:txBody>
          <a:bodyPr bIns="91425" tIns="91425" lIns="91425" anchor="ctr" anchorCtr="0" rIns="91425">
            <a:spAutoFit/>
          </a:bodyPr>
          <a:lstStyle/>
          <a:p/>
        </p:txBody>
      </p:sp>
      <p:sp>
        <p:nvSpPr>
          <p:cNvPr name="Shape 393" id="393"/>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406" id="406"/>
        <p:cNvGrpSpPr/>
        <p:nvPr/>
      </p:nvGrpSpPr>
      <p:grpSpPr>
        <a:xfrm>
          <a:off y="0" x="0"/>
          <a:ext cy="0" cx="0"/>
          <a:chOff y="0" x="0"/>
          <a:chExt cy="0" cx="0"/>
        </a:xfrm>
      </p:grpSpPr>
      <p:sp>
        <p:nvSpPr>
          <p:cNvPr name="Shape 407" id="407"/>
          <p:cNvSpPr/>
          <p:nvPr>
            <p:ph type="body" idx="1"/>
          </p:nvPr>
        </p:nvSpPr>
        <p:spPr>
          <a:xfrm>
            <a:off y="4343400" x="685800"/>
            <a:ext cy="4114800" cx="5486399"/>
          </a:xfrm>
          <a:prstGeom prst="rect">
            <a:avLst/>
          </a:prstGeom>
        </p:spPr>
        <p:txBody>
          <a:bodyPr bIns="91425" tIns="91425" lIns="91425" anchor="ctr" anchorCtr="0" rIns="91425">
            <a:spAutoFit/>
          </a:bodyPr>
          <a:lstStyle/>
          <a:p/>
        </p:txBody>
      </p:sp>
      <p:sp>
        <p:nvSpPr>
          <p:cNvPr name="Shape 408" id="408"/>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413" id="413"/>
        <p:cNvGrpSpPr/>
        <p:nvPr/>
      </p:nvGrpSpPr>
      <p:grpSpPr>
        <a:xfrm>
          <a:off y="0" x="0"/>
          <a:ext cy="0" cx="0"/>
          <a:chOff y="0" x="0"/>
          <a:chExt cy="0" cx="0"/>
        </a:xfrm>
      </p:grpSpPr>
      <p:sp>
        <p:nvSpPr>
          <p:cNvPr name="Shape 414" id="414"/>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
        <p:nvSpPr>
          <p:cNvPr name="Shape 415" id="415"/>
          <p:cNvSpPr/>
          <p:nvPr>
            <p:ph type="body" idx="1"/>
          </p:nvPr>
        </p:nvSpPr>
        <p:spPr>
          <a:xfrm>
            <a:off y="4343400" x="685800"/>
            <a:ext cy="4114800" cx="5486399"/>
          </a:xfrm>
          <a:prstGeom prst="rect">
            <a:avLst/>
          </a:prstGeom>
          <a:noFill/>
          <a:ln>
            <a:noFill/>
          </a:ln>
        </p:spPr>
        <p:txBody>
          <a:bodyPr bIns="45700" tIns="45700" lIns="91425" anchor="t" anchorCtr="0" rIns="91425">
            <a:spAutoFit/>
          </a:bodyPr>
          <a:lstStyle/>
          <a:p>
            <a:pPr indent="0" marR="0" algn="l" marL="0" rtl="0" lvl="0">
              <a:buSzPct val="25000"/>
              <a:buFont typeface="Arial"/>
              <a:buNone/>
            </a:pPr>
            <a:r>
              <a:rPr i="0" baseline="0" strike="noStrike" sz="1800" b="0" cap="none" u="none"/>
              <a:t>5 seconds.</a:t>
            </a:r>
          </a:p>
        </p:txBody>
      </p:sp>
      <p:sp>
        <p:nvSpPr>
          <p:cNvPr name="Shape 416" id="416"/>
          <p:cNvSpPr/>
          <p:nvPr>
            <p:ph type="sldNum" idx="12"/>
          </p:nvPr>
        </p:nvSpPr>
        <p:spPr>
          <a:xfrm>
            <a:off y="8685213" x="3884612"/>
            <a:ext cy="457200" cx="2971799"/>
          </a:xfrm>
          <a:prstGeom prst="rect">
            <a:avLst/>
          </a:prstGeom>
          <a:noFill/>
          <a:ln>
            <a:noFill/>
          </a:ln>
        </p:spPr>
        <p:txBody>
          <a:bodyPr bIns="45700" tIns="45700" lIns="91425" anchor="b" anchorCtr="0" rIns="91425">
            <a:spAutoFit/>
          </a:bodyPr>
          <a:lstStyle/>
          <a:p>
            <a:pPr indent="0" marR="0" algn="r" marL="0" rtl="0" lvl="0">
              <a:buSzPct val="25000"/>
              <a:buFont typeface="Arial"/>
              <a:buNone/>
            </a:pPr>
            <a:r>
              <a:rPr i="0" baseline="0" strike="noStrike" sz="1800" b="0" cap="none" u="none"/>
              <a:t>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422" id="422"/>
        <p:cNvGrpSpPr/>
        <p:nvPr/>
      </p:nvGrpSpPr>
      <p:grpSpPr>
        <a:xfrm>
          <a:off y="0" x="0"/>
          <a:ext cy="0" cx="0"/>
          <a:chOff y="0" x="0"/>
          <a:chExt cy="0" cx="0"/>
        </a:xfrm>
      </p:grpSpPr>
      <p:sp>
        <p:nvSpPr>
          <p:cNvPr name="Shape 423" id="423"/>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
        <p:nvSpPr>
          <p:cNvPr name="Shape 424" id="424"/>
          <p:cNvSpPr/>
          <p:nvPr>
            <p:ph type="body" idx="1"/>
          </p:nvPr>
        </p:nvSpPr>
        <p:spPr>
          <a:xfrm>
            <a:off y="4343400" x="685800"/>
            <a:ext cy="4114800" cx="5486399"/>
          </a:xfrm>
          <a:prstGeom prst="rect">
            <a:avLst/>
          </a:prstGeom>
          <a:noFill/>
          <a:ln>
            <a:noFill/>
          </a:ln>
        </p:spPr>
        <p:txBody>
          <a:bodyPr bIns="45700" tIns="45700" lIns="91425" anchor="t" anchorCtr="0" rIns="91425">
            <a:spAutoFit/>
          </a:bodyPr>
          <a:lstStyle/>
          <a:p>
            <a:pPr indent="0" marR="0" algn="l" marL="0" rtl="0" lvl="0">
              <a:buSzPct val="25000"/>
              <a:buFont typeface="Arial"/>
              <a:buNone/>
            </a:pPr>
            <a:r>
              <a:rPr i="0" baseline="0" strike="noStrike" sz="1800" b="0" cap="none" u="none"/>
              <a:t>15 seconds.</a:t>
            </a:r>
          </a:p>
        </p:txBody>
      </p:sp>
      <p:sp>
        <p:nvSpPr>
          <p:cNvPr name="Shape 425" id="425"/>
          <p:cNvSpPr/>
          <p:nvPr>
            <p:ph type="sldNum" idx="12"/>
          </p:nvPr>
        </p:nvSpPr>
        <p:spPr>
          <a:xfrm>
            <a:off y="8685213" x="3884612"/>
            <a:ext cy="457200" cx="2971799"/>
          </a:xfrm>
          <a:prstGeom prst="rect">
            <a:avLst/>
          </a:prstGeom>
          <a:noFill/>
          <a:ln>
            <a:noFill/>
          </a:ln>
        </p:spPr>
        <p:txBody>
          <a:bodyPr bIns="45700" tIns="45700" lIns="91425" anchor="b" anchorCtr="0" rIns="91425">
            <a:spAutoFit/>
          </a:bodyPr>
          <a:lstStyle/>
          <a:p>
            <a:pPr indent="0" marR="0" algn="r" marL="0" rtl="0" lvl="0">
              <a:buSzPct val="25000"/>
              <a:buFont typeface="Arial"/>
              <a:buNone/>
            </a:pPr>
            <a:r>
              <a:rPr i="0" baseline="0" strike="noStrike" sz="1800" b="0" cap="none" u="none"/>
              <a:t>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429" id="429"/>
        <p:cNvGrpSpPr/>
        <p:nvPr/>
      </p:nvGrpSpPr>
      <p:grpSpPr>
        <a:xfrm>
          <a:off y="0" x="0"/>
          <a:ext cy="0" cx="0"/>
          <a:chOff y="0" x="0"/>
          <a:chExt cy="0" cx="0"/>
        </a:xfrm>
      </p:grpSpPr>
      <p:sp>
        <p:nvSpPr>
          <p:cNvPr name="Shape 430" id="430"/>
          <p:cNvSpPr/>
          <p:nvPr>
            <p:ph type="sldImg" idx="2"/>
          </p:nvPr>
        </p:nvSpPr>
        <p:spPr>
          <a:xfrm>
            <a:off y="685800" x="1143000"/>
            <a:ext cy="3429000" cx="4572000"/>
          </a:xfrm>
          <a:custGeom>
            <a:pathLst>
              <a:path extrusionOk="0" h="120000" w="120000">
                <a:moveTo>
                  <a:pt y="0" x="0"/>
                </a:moveTo>
                <a:lnTo>
                  <a:pt y="0" x="120000"/>
                </a:lnTo>
                <a:lnTo>
                  <a:pt y="120000" x="120000"/>
                </a:lnTo>
                <a:lnTo>
                  <a:pt y="120000" x="0"/>
                </a:lnTo>
                <a:close/>
              </a:path>
            </a:pathLst>
          </a:custGeom>
          <a:noFill/>
          <a:ln w="12700" cap="flat">
            <a:solidFill>
              <a:srgbClr val="000000"/>
            </a:solidFill>
            <a:prstDash val="solid"/>
            <a:round/>
            <a:headEnd len="med" type="none" w="med"/>
            <a:tailEnd len="med" type="none" w="med"/>
          </a:ln>
        </p:spPr>
      </p:sp>
      <p:sp>
        <p:nvSpPr>
          <p:cNvPr name="Shape 431" id="431"/>
          <p:cNvSpPr/>
          <p:nvPr>
            <p:ph type="body" idx="1"/>
          </p:nvPr>
        </p:nvSpPr>
        <p:spPr>
          <a:xfrm>
            <a:off y="4343400" x="685800"/>
            <a:ext cy="4114800" cx="5486399"/>
          </a:xfrm>
          <a:prstGeom prst="rect">
            <a:avLst/>
          </a:prstGeom>
          <a:noFill/>
          <a:ln>
            <a:noFill/>
          </a:ln>
        </p:spPr>
        <p:txBody>
          <a:bodyPr bIns="45700" tIns="45700" lIns="91425" anchor="t" anchorCtr="0" rIns="91425">
            <a:spAutoFit/>
          </a:bodyPr>
          <a:lstStyle/>
          <a:p>
            <a:pPr indent="0" marR="0" algn="l" marL="0" rtl="0" lvl="0">
              <a:buSzPct val="25000"/>
              <a:buFont typeface="Arial"/>
              <a:buNone/>
            </a:pPr>
            <a:r>
              <a:rPr i="0" baseline="0" strike="noStrike" sz="1800" b="0" cap="none" u="none"/>
              <a:t>1-2 minutes.</a:t>
            </a:r>
          </a:p>
        </p:txBody>
      </p:sp>
      <p:sp>
        <p:nvSpPr>
          <p:cNvPr name="Shape 432" id="432"/>
          <p:cNvSpPr/>
          <p:nvPr>
            <p:ph type="sldNum" idx="12"/>
          </p:nvPr>
        </p:nvSpPr>
        <p:spPr>
          <a:xfrm>
            <a:off y="8685213" x="3884612"/>
            <a:ext cy="457200" cx="2971799"/>
          </a:xfrm>
          <a:prstGeom prst="rect">
            <a:avLst/>
          </a:prstGeom>
          <a:noFill/>
          <a:ln>
            <a:noFill/>
          </a:ln>
        </p:spPr>
        <p:txBody>
          <a:bodyPr bIns="45700" tIns="45700" lIns="91425" anchor="b" anchorCtr="0" rIns="91425">
            <a:spAutoFit/>
          </a:bodyPr>
          <a:lstStyle/>
          <a:p>
            <a:pPr indent="0" marR="0" algn="r" marL="0" rtl="0" lvl="0">
              <a:buSzPct val="25000"/>
              <a:buFont typeface="Arial"/>
              <a:buNone/>
            </a:pPr>
            <a:r>
              <a:rPr i="0" baseline="0" strike="noStrike" sz="1800" b="0" cap="none" u="none"/>
              <a:t> </a:t>
            </a:r>
          </a:p>
        </p:txBody>
      </p:sp>
    </p:spTree>
  </p:cSld>
  <p:clrMapOvr>
    <a:masterClrMapping/>
  </p:clrMapOvr>
</p:notes>
</file>

<file path=ppt/slideLayouts/_rels/slideLayout1.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2.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3.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4.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5.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6.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7.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8.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9.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10.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11.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12.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13.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14.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15.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16.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17.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18.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19.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20.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itle" type="title">
  <p:cSld name="title">
    <p:spTree>
      <p:nvGrpSpPr>
        <p:cNvPr name="Shape 14" id="14"/>
        <p:cNvGrpSpPr/>
        <p:nvPr/>
      </p:nvGrpSpPr>
      <p:grpSpPr>
        <a:xfrm>
          <a:off y="0" x="0"/>
          <a:ext cy="0" cx="0"/>
          <a:chOff y="0" x="0"/>
          <a:chExt cy="0" cx="0"/>
        </a:xfrm>
      </p:grpSpPr>
      <p:sp>
        <p:nvSpPr>
          <p:cNvPr name="Shape 15" id="15"/>
          <p:cNvSpPr/>
          <p:nvPr>
            <p:ph type="ctrTitle"/>
          </p:nvPr>
        </p:nvSpPr>
        <p:spPr>
          <a:xfrm>
            <a:off y="4624667" x="4800600"/>
            <a:ext cy="933450" cx="4038598"/>
          </a:xfrm>
          <a:prstGeom prst="rect">
            <a:avLst/>
          </a:prstGeom>
          <a:noFill/>
          <a:ln>
            <a:noFill/>
          </a:ln>
        </p:spPr>
        <p:txBody>
          <a:bodyPr bIns="91425" tIns="91425" lIns="91425" anchor="t" anchorCtr="0" rIns="91425"/>
          <a:lstStyle>
            <a:lvl1pPr indent="0" marR="0" algn="l" marL="0" rtl="0">
              <a:lnSpc>
                <a:spcPct val="100000"/>
              </a:lnSpc>
              <a:spcBef>
                <a:spcPts val="0"/>
              </a:spcBef>
              <a:spcAft>
                <a:spcPts val="0"/>
              </a:spcAft>
              <a:buClr>
                <a:schemeClr val="accent1"/>
              </a:buClr>
              <a:buFont typeface="Arial"/>
              <a:buNone/>
              <a:defRPr i="0" baseline="0" strike="noStrike" sz="2800" b="0" cap="none" u="none">
                <a:solidFill>
                  <a:schemeClr val="accent1"/>
                </a:solidFill>
                <a:latin typeface="Arial"/>
                <a:ea typeface="Arial"/>
                <a:cs typeface="Arial"/>
                <a:sym typeface="Arial"/>
                <a:rtl val="0"/>
              </a:defRPr>
            </a:lvl1pPr>
            <a:lvl2pPr indent="0" marR="0" algn="l" marL="0" rtl="0">
              <a:lnSpc>
                <a:spcPct val="100000"/>
              </a:lnSpc>
              <a:spcBef>
                <a:spcPts val="0"/>
              </a:spcBef>
              <a:spcAft>
                <a:spcPts val="0"/>
              </a:spcAft>
              <a:buClr>
                <a:srgbClr val="000000"/>
              </a:buClr>
              <a:buFont typeface="Arial"/>
              <a:buNone/>
              <a:defRPr i="0" baseline="0" strike="noStrike" sz="1400" b="0" cap="none" u="none">
                <a:solidFill>
                  <a:srgbClr val="000000"/>
                </a:solidFill>
                <a:latin typeface="Arial"/>
                <a:ea typeface="Arial"/>
                <a:cs typeface="Arial"/>
                <a:sym typeface="Arial"/>
                <a:rtl val="0"/>
              </a:defRPr>
            </a:lvl2pPr>
            <a:lvl3pPr indent="0" marR="0" algn="l" marL="0" rtl="0">
              <a:defRPr i="0" baseline="0" strike="noStrike" sz="1800" b="0" cap="none" u="none"/>
            </a:lvl3pPr>
            <a:lvl4pPr indent="0" marR="0" algn="l" marL="0" rtl="0">
              <a:defRPr i="0" baseline="0" strike="noStrike" sz="1800" b="0" cap="none" u="none"/>
            </a:lvl4pPr>
            <a:lvl5pPr indent="0" marR="0" algn="l" marL="0" rtl="0">
              <a:defRPr i="0" baseline="0" strike="noStrike" sz="1800" b="0" cap="none" u="none"/>
            </a:lvl5pPr>
            <a:lvl6pPr indent="0" marR="0" algn="l" marL="0" rtl="0">
              <a:defRPr i="0" baseline="0" strike="noStrike" sz="1800" b="0" cap="none" u="none"/>
            </a:lvl6pPr>
            <a:lvl7pPr indent="0" marR="0" algn="l" marL="0" rtl="0">
              <a:defRPr i="0" baseline="0" strike="noStrike" sz="1800" b="0" cap="none" u="none"/>
            </a:lvl7pPr>
            <a:lvl8pPr indent="0" marR="0" algn="l" marL="0" rtl="0">
              <a:defRPr i="0" baseline="0" strike="noStrike" sz="1800" b="0" cap="none" u="none"/>
            </a:lvl8pPr>
            <a:lvl9pPr indent="0" marR="0" algn="l" marL="0" rtl="0">
              <a:defRPr i="0" baseline="0" strike="noStrike" sz="1800" b="0" cap="none" u="none"/>
            </a:lvl9pPr>
          </a:lstStyle>
          <a:p/>
        </p:txBody>
      </p:sp>
      <p:sp>
        <p:nvSpPr>
          <p:cNvPr name="Shape 16" id="16"/>
          <p:cNvSpPr/>
          <p:nvPr>
            <p:ph type="subTitle" idx="1"/>
          </p:nvPr>
        </p:nvSpPr>
        <p:spPr>
          <a:xfrm>
            <a:off y="5562598" x="4800600"/>
            <a:ext cy="748552" cx="4038598"/>
          </a:xfrm>
          <a:prstGeom prst="rect">
            <a:avLst/>
          </a:prstGeom>
          <a:noFill/>
          <a:ln>
            <a:noFill/>
          </a:ln>
        </p:spPr>
        <p:txBody>
          <a:bodyPr bIns="91425" tIns="91425" lIns="91425" anchor="t" anchorCtr="0" rIns="91425"/>
          <a:lstStyle>
            <a:lvl1pPr indent="0" marR="0" algn="l" marL="0" rtl="0">
              <a:lnSpc>
                <a:spcPct val="100000"/>
              </a:lnSpc>
              <a:spcBef>
                <a:spcPts val="300"/>
              </a:spcBef>
              <a:spcAft>
                <a:spcPts val="0"/>
              </a:spcAft>
              <a:buClr>
                <a:schemeClr val="accent1"/>
              </a:buClr>
              <a:buFont typeface="Arial"/>
              <a:buNone/>
              <a:defRPr i="0" baseline="0" strike="noStrike" sz="1400" b="0" cap="none" u="none">
                <a:solidFill>
                  <a:srgbClr val="3F3F3F"/>
                </a:solidFill>
                <a:latin typeface="Arial"/>
                <a:ea typeface="Arial"/>
                <a:cs typeface="Arial"/>
                <a:sym typeface="Arial"/>
                <a:rtl val="0"/>
              </a:defRPr>
            </a:lvl1pPr>
            <a:lvl2pPr indent="0" marR="0" algn="ctr" marL="457200" rtl="0">
              <a:lnSpc>
                <a:spcPct val="100000"/>
              </a:lnSpc>
              <a:spcBef>
                <a:spcPts val="600"/>
              </a:spcBef>
              <a:spcAft>
                <a:spcPts val="0"/>
              </a:spcAft>
              <a:buClr>
                <a:srgbClr val="B86EB8"/>
              </a:buClr>
              <a:buFont typeface="Arial"/>
              <a:buNone/>
              <a:defRPr i="0" baseline="0" strike="noStrike" sz="1800" b="0" cap="none" u="none">
                <a:solidFill>
                  <a:srgbClr val="3F3F3F"/>
                </a:solidFill>
                <a:latin typeface="Arial"/>
                <a:ea typeface="Arial"/>
                <a:cs typeface="Arial"/>
                <a:sym typeface="Arial"/>
                <a:rtl val="0"/>
              </a:defRPr>
            </a:lvl2pPr>
            <a:lvl3pPr indent="0" marR="0" algn="ctr" marL="914400" rtl="0">
              <a:lnSpc>
                <a:spcPct val="100000"/>
              </a:lnSpc>
              <a:spcBef>
                <a:spcPts val="600"/>
              </a:spcBef>
              <a:spcAft>
                <a:spcPts val="0"/>
              </a:spcAft>
              <a:buClr>
                <a:schemeClr val="accent1"/>
              </a:buClr>
              <a:buFont typeface="Arial"/>
              <a:buNone/>
              <a:defRPr i="0" baseline="0" strike="noStrike" sz="1800" b="0" cap="none" u="none">
                <a:solidFill>
                  <a:srgbClr val="3F3F3F"/>
                </a:solidFill>
                <a:latin typeface="Arial"/>
                <a:ea typeface="Arial"/>
                <a:cs typeface="Arial"/>
                <a:sym typeface="Arial"/>
                <a:rtl val="0"/>
              </a:defRPr>
            </a:lvl3pPr>
            <a:lvl4pPr indent="0" marR="0" algn="ctr" marL="1371600" rtl="0">
              <a:lnSpc>
                <a:spcPct val="100000"/>
              </a:lnSpc>
              <a:spcBef>
                <a:spcPts val="600"/>
              </a:spcBef>
              <a:spcAft>
                <a:spcPts val="0"/>
              </a:spcAft>
              <a:buClr>
                <a:srgbClr val="B86EB8"/>
              </a:buClr>
              <a:buFont typeface="Arial"/>
              <a:buNone/>
              <a:defRPr i="0" baseline="0" strike="noStrike" sz="1800" b="0" cap="none" u="none">
                <a:solidFill>
                  <a:srgbClr val="3F3F3F"/>
                </a:solidFill>
                <a:latin typeface="Arial"/>
                <a:ea typeface="Arial"/>
                <a:cs typeface="Arial"/>
                <a:sym typeface="Arial"/>
                <a:rtl val="0"/>
              </a:defRPr>
            </a:lvl4pPr>
            <a:lvl5pPr indent="0" marR="0" algn="ctr" marL="1828800" rtl="0">
              <a:lnSpc>
                <a:spcPct val="100000"/>
              </a:lnSpc>
              <a:spcBef>
                <a:spcPts val="600"/>
              </a:spcBef>
              <a:spcAft>
                <a:spcPts val="0"/>
              </a:spcAft>
              <a:buClr>
                <a:schemeClr val="accent1"/>
              </a:buClr>
              <a:buFont typeface="Arial"/>
              <a:buNone/>
              <a:defRPr i="0" baseline="0" strike="noStrike" sz="1800" b="0" cap="none" u="none">
                <a:solidFill>
                  <a:srgbClr val="3F3F3F"/>
                </a:solidFill>
                <a:latin typeface="Arial"/>
                <a:ea typeface="Arial"/>
                <a:cs typeface="Arial"/>
                <a:sym typeface="Arial"/>
                <a:rtl val="0"/>
              </a:defRPr>
            </a:lvl5pPr>
            <a:lvl6pPr indent="0" marR="0" algn="ctr" marL="2286000" rtl="0">
              <a:lnSpc>
                <a:spcPct val="100000"/>
              </a:lnSpc>
              <a:spcBef>
                <a:spcPts val="400"/>
              </a:spcBef>
              <a:spcAft>
                <a:spcPts val="0"/>
              </a:spcAft>
              <a:buClr>
                <a:srgbClr val="3F3F3F"/>
              </a:buClr>
              <a:buFont typeface="Arial"/>
              <a:buNone/>
              <a:defRPr i="0" baseline="0" strike="noStrike" sz="2000" b="0" cap="none" u="none">
                <a:solidFill>
                  <a:srgbClr val="3F3F3F"/>
                </a:solidFill>
                <a:latin typeface="Arial"/>
                <a:ea typeface="Arial"/>
                <a:cs typeface="Arial"/>
                <a:sym typeface="Arial"/>
                <a:rtl val="0"/>
              </a:defRPr>
            </a:lvl6pPr>
            <a:lvl7pPr indent="0" marR="0" algn="ctr" marL="2743200" rtl="0">
              <a:lnSpc>
                <a:spcPct val="100000"/>
              </a:lnSpc>
              <a:spcBef>
                <a:spcPts val="400"/>
              </a:spcBef>
              <a:spcAft>
                <a:spcPts val="0"/>
              </a:spcAft>
              <a:buClr>
                <a:srgbClr val="3F3F3F"/>
              </a:buClr>
              <a:buFont typeface="Arial"/>
              <a:buNone/>
              <a:defRPr i="0" baseline="0" strike="noStrike" sz="2000" b="0" cap="none" u="none">
                <a:solidFill>
                  <a:srgbClr val="3F3F3F"/>
                </a:solidFill>
                <a:latin typeface="Arial"/>
                <a:ea typeface="Arial"/>
                <a:cs typeface="Arial"/>
                <a:sym typeface="Arial"/>
                <a:rtl val="0"/>
              </a:defRPr>
            </a:lvl7pPr>
            <a:lvl8pPr indent="0" marR="0" algn="ctr" marL="3200400" rtl="0">
              <a:lnSpc>
                <a:spcPct val="100000"/>
              </a:lnSpc>
              <a:spcBef>
                <a:spcPts val="400"/>
              </a:spcBef>
              <a:spcAft>
                <a:spcPts val="0"/>
              </a:spcAft>
              <a:buClr>
                <a:srgbClr val="3F3F3F"/>
              </a:buClr>
              <a:buFont typeface="Arial"/>
              <a:buNone/>
              <a:defRPr i="0" baseline="0" strike="noStrike" sz="2000" b="0" cap="none" u="none">
                <a:solidFill>
                  <a:srgbClr val="3F3F3F"/>
                </a:solidFill>
                <a:latin typeface="Arial"/>
                <a:ea typeface="Arial"/>
                <a:cs typeface="Arial"/>
                <a:sym typeface="Arial"/>
                <a:rtl val="0"/>
              </a:defRPr>
            </a:lvl8pPr>
            <a:lvl9pPr indent="0" marR="0" algn="ctr" marL="3657600" rtl="0">
              <a:lnSpc>
                <a:spcPct val="100000"/>
              </a:lnSpc>
              <a:spcBef>
                <a:spcPts val="400"/>
              </a:spcBef>
              <a:spcAft>
                <a:spcPts val="0"/>
              </a:spcAft>
              <a:buClr>
                <a:srgbClr val="3F3F3F"/>
              </a:buClr>
              <a:buFont typeface="Arial"/>
              <a:buNone/>
              <a:defRPr i="0" baseline="0" strike="noStrike" sz="2000" b="0" cap="none" u="none">
                <a:solidFill>
                  <a:srgbClr val="3F3F3F"/>
                </a:solidFill>
                <a:latin typeface="Arial"/>
                <a:ea typeface="Arial"/>
                <a:cs typeface="Arial"/>
                <a:sym typeface="Arial"/>
                <a:rtl val="0"/>
              </a:defRPr>
            </a:lvl9pPr>
          </a:lstStyle>
          <a:p/>
        </p:txBody>
      </p:sp>
      <p:sp>
        <p:nvSpPr>
          <p:cNvPr name="Shape 17" id="17"/>
          <p:cNvSpPr/>
          <p:nvPr>
            <p:ph type="dt" idx="10"/>
          </p:nvPr>
        </p:nvSpPr>
        <p:spPr>
          <a:xfrm>
            <a:off y="6425639" x="4800600"/>
            <a:ext cy="365125" cx="1232645"/>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8" id="18"/>
          <p:cNvSpPr/>
          <p:nvPr>
            <p:ph type="ftr" idx="11"/>
          </p:nvPr>
        </p:nvSpPr>
        <p:spPr>
          <a:xfrm>
            <a:off y="6425639" x="6311153"/>
            <a:ext cy="365125" cx="2617694"/>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9" id="19"/>
          <p:cNvSpPr/>
          <p:nvPr/>
        </p:nvSpPr>
        <p:spPr>
          <a:xfrm>
            <a:off y="228600" x="282575"/>
            <a:ext cy="4187952" cx="4235450"/>
          </a:xfrm>
          <a:prstGeom prst="rect">
            <a:avLst/>
          </a:prstGeom>
          <a:solidFill>
            <a:schemeClr val="accent1"/>
          </a:solidFill>
          <a:ln>
            <a:noFill/>
          </a:ln>
        </p:spPr>
        <p:txBody>
          <a:bodyPr bIns="45700" tIns="45700" lIns="91425" anchor="ctr" anchorCtr="0" rIns="91425">
            <a:spAutoFit/>
          </a:bodyPr>
          <a:lstStyle/>
          <a:p/>
        </p:txBody>
      </p:sp>
      <p:sp>
        <p:nvSpPr>
          <p:cNvPr name="Shape 20" id="20"/>
          <p:cNvSpPr/>
          <p:nvPr/>
        </p:nvSpPr>
        <p:spPr>
          <a:xfrm>
            <a:off y="228600" x="6802438"/>
            <a:ext cy="2039112" cx="2057400"/>
          </a:xfrm>
          <a:prstGeom prst="rect">
            <a:avLst/>
          </a:prstGeom>
          <a:solidFill>
            <a:schemeClr val="accent3"/>
          </a:solidFill>
          <a:ln>
            <a:noFill/>
          </a:ln>
        </p:spPr>
        <p:txBody>
          <a:bodyPr bIns="45700" tIns="45700" lIns="91425" anchor="ctr" anchorCtr="0" rIns="91425">
            <a:spAutoFit/>
          </a:bodyPr>
          <a:lstStyle/>
          <a:p/>
        </p:txBody>
      </p:sp>
      <p:sp>
        <p:nvSpPr>
          <p:cNvPr name="Shape 21" id="21"/>
          <p:cNvSpPr/>
          <p:nvPr/>
        </p:nvSpPr>
        <p:spPr>
          <a:xfrm>
            <a:off y="2377440" x="4624387"/>
            <a:ext cy="2039112" cx="2057400"/>
          </a:xfrm>
          <a:prstGeom prst="rect">
            <a:avLst/>
          </a:prstGeom>
          <a:solidFill>
            <a:schemeClr val="accent4"/>
          </a:solidFill>
          <a:ln>
            <a:noFill/>
          </a:ln>
        </p:spPr>
        <p:txBody>
          <a:bodyPr bIns="45700" tIns="45700" lIns="91425" anchor="ctr" anchorCtr="0" rIns="91425">
            <a:spAutoFit/>
          </a:bodyPr>
          <a:lstStyle/>
          <a:p/>
        </p:txBody>
      </p:sp>
      <p:sp>
        <p:nvSpPr>
          <p:cNvPr name="Shape 22" id="22"/>
          <p:cNvSpPr/>
          <p:nvPr/>
        </p:nvSpPr>
        <p:spPr>
          <a:xfrm>
            <a:off y="174810" x="424891"/>
            <a:ext cy="830996" cx="413309"/>
          </a:xfrm>
          <a:prstGeom prst="rect">
            <a:avLst/>
          </a:prstGeom>
          <a:noFill/>
          <a:ln>
            <a:noFill/>
          </a:ln>
        </p:spPr>
        <p:txBody>
          <a:bodyPr bIns="0" tIns="0" lIns="0" anchor="t" anchorCtr="0" rIns="0">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5400" b="1" cap="none" u="none">
                <a:solidFill>
                  <a:srgbClr val="B86EB8"/>
                </a:solidFill>
                <a:latin typeface="Arial"/>
                <a:ea typeface="Arial"/>
                <a:cs typeface="Arial"/>
                <a:sym typeface="Arial"/>
                <a:rtl val="0"/>
              </a:rPr>
              <a:t>+</a:t>
            </a:r>
          </a:p>
        </p:txBody>
      </p:sp>
      <p:sp>
        <p:nvSpPr>
          <p:cNvPr name="Shape 23" id="23"/>
          <p:cNvSpPr/>
          <p:nvPr/>
        </p:nvSpPr>
        <p:spPr>
          <a:xfrm>
            <a:off y="228600" x="4624387"/>
            <a:ext cy="2039112" cx="2057400"/>
          </a:xfrm>
          <a:prstGeom prst="rect">
            <a:avLst/>
          </a:prstGeom>
          <a:solidFill>
            <a:schemeClr val="accent6"/>
          </a:solidFill>
          <a:ln>
            <a:noFill/>
          </a:ln>
        </p:spPr>
        <p:txBody>
          <a:bodyPr bIns="45700" tIns="45700" lIns="91425" anchor="ctr" anchorCtr="0" rIns="91425">
            <a:spAutoFit/>
          </a:bodyPr>
          <a:lstStyle/>
          <a:p/>
        </p:txBody>
      </p:sp>
      <p:sp>
        <p:nvSpPr>
          <p:cNvPr name="Shape 24" id="24"/>
          <p:cNvSpPr/>
          <p:nvPr/>
        </p:nvSpPr>
        <p:spPr>
          <a:xfrm>
            <a:off y="2377440" x="6802438"/>
            <a:ext cy="2039112" cx="2057400"/>
          </a:xfrm>
          <a:prstGeom prst="rect">
            <a:avLst/>
          </a:prstGeom>
          <a:solidFill>
            <a:schemeClr val="accent2"/>
          </a:solidFill>
          <a:ln>
            <a:noFill/>
          </a:ln>
        </p:spPr>
        <p:txBody>
          <a:bodyPr bIns="45700" tIns="45700" lIns="91425" anchor="ctr" anchorCtr="0" rIns="91425">
            <a:spAutoFit/>
          </a:body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itle and Content">
  <p:cSld name="Title and Content">
    <p:spTree>
      <p:nvGrpSpPr>
        <p:cNvPr name="Shape 25" id="25"/>
        <p:cNvGrpSpPr/>
        <p:nvPr/>
      </p:nvGrpSpPr>
      <p:grpSpPr>
        <a:xfrm>
          <a:off y="0" x="0"/>
          <a:ext cy="0" cx="0"/>
          <a:chOff y="0" x="0"/>
          <a:chExt cy="0" cx="0"/>
        </a:xfrm>
      </p:grpSpPr>
      <p:sp>
        <p:nvSpPr>
          <p:cNvPr name="Shape 26" id="26"/>
          <p:cNvSpPr/>
          <p:nvPr/>
        </p:nvSpPr>
        <p:spPr>
          <a:xfrm>
            <a:off y="282572" x="8210550"/>
            <a:ext cy="1600198" cx="642097"/>
          </a:xfrm>
          <a:prstGeom prst="rect">
            <a:avLst/>
          </a:prstGeom>
          <a:solidFill>
            <a:schemeClr val="accent1"/>
          </a:solidFill>
          <a:ln>
            <a:noFill/>
          </a:ln>
        </p:spPr>
        <p:txBody>
          <a:bodyPr bIns="45700" tIns="45700" lIns="91425" anchor="ctr" anchorCtr="0" rIns="91425">
            <a:spAutoFit/>
          </a:bodyPr>
          <a:lstStyle/>
          <a:p/>
        </p:txBody>
      </p:sp>
      <p:sp>
        <p:nvSpPr>
          <p:cNvPr name="Shape 27" id="27"/>
          <p:cNvSpPr/>
          <p:nvPr>
            <p:ph type="title"/>
          </p:nvPr>
        </p:nvSpPr>
        <p:spPr>
          <a:xfrm>
            <a:off y="484093" x="498474"/>
            <a:ext cy="1116104" cx="7556312"/>
          </a:xfrm>
          <a:prstGeom prst="rect">
            <a:avLst/>
          </a:prstGeom>
          <a:noFill/>
          <a:ln>
            <a:noFill/>
          </a:ln>
        </p:spPr>
        <p:txBody>
          <a:bodyPr bIns="91425" tIns="91425" lIns="91425" anchor="t" anchorCtr="0" rIns="91425"/>
          <a:lstStyle>
            <a:lvl1pPr algn="l" rtl="0">
              <a:spcBef>
                <a:spcPts val="0"/>
              </a:spcBef>
              <a:buClr>
                <a:schemeClr val="accent1"/>
              </a:buClr>
              <a:buFont typeface="Arial"/>
              <a:buNone/>
              <a:defRPr sz="3600" b="0">
                <a:solidFill>
                  <a:schemeClr val="accent1"/>
                </a:solidFill>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28" id="28"/>
          <p:cNvSpPr/>
          <p:nvPr>
            <p:ph type="body" idx="1"/>
          </p:nvPr>
        </p:nvSpPr>
        <p:spPr>
          <a:xfrm>
            <a:off y="1981200" x="498474"/>
            <a:ext cy="4144963" cx="7556312"/>
          </a:xfrm>
          <a:prstGeom prst="rect">
            <a:avLst/>
          </a:prstGeom>
          <a:noFill/>
          <a:ln>
            <a:noFill/>
          </a:ln>
        </p:spPr>
        <p:txBody>
          <a:bodyPr bIns="91425" tIns="91425" lIns="91425" anchor="t" anchorCtr="0" rIns="91425"/>
          <a:lstStyle>
            <a:lvl1pPr indent="-101600" algn="l" marL="228600" rtl="0">
              <a:spcBef>
                <a:spcPts val="2000"/>
              </a:spcBef>
              <a:buClr>
                <a:schemeClr val="accent1"/>
              </a:buClr>
              <a:buFont typeface="Arial"/>
              <a:buChar char="•"/>
              <a:defRPr sz="2000">
                <a:solidFill>
                  <a:srgbClr val="595959"/>
                </a:solidFill>
              </a:defRPr>
            </a:lvl1pPr>
            <a:lvl2pPr indent="-107950" algn="l" marL="457200" rtl="0">
              <a:spcBef>
                <a:spcPts val="600"/>
              </a:spcBef>
              <a:buClr>
                <a:srgbClr val="B86EB8"/>
              </a:buClr>
              <a:buFont typeface="Arial"/>
              <a:buChar char="•"/>
              <a:defRPr sz="1800">
                <a:solidFill>
                  <a:srgbClr val="595959"/>
                </a:solidFill>
              </a:defRPr>
            </a:lvl2pPr>
            <a:lvl3pPr indent="-107950" algn="l" marL="685800" rtl="0">
              <a:spcBef>
                <a:spcPts val="600"/>
              </a:spcBef>
              <a:buClr>
                <a:schemeClr val="accent1"/>
              </a:buClr>
              <a:buFont typeface="Arial"/>
              <a:buChar char="•"/>
              <a:defRPr sz="1800">
                <a:solidFill>
                  <a:srgbClr val="595959"/>
                </a:solidFill>
              </a:defRPr>
            </a:lvl3pPr>
            <a:lvl4pPr indent="-107950" algn="l" marL="914400" rtl="0">
              <a:spcBef>
                <a:spcPts val="600"/>
              </a:spcBef>
              <a:buClr>
                <a:srgbClr val="B86EB8"/>
              </a:buClr>
              <a:buFont typeface="Arial"/>
              <a:buChar char="•"/>
              <a:defRPr sz="1800">
                <a:solidFill>
                  <a:srgbClr val="595959"/>
                </a:solidFill>
              </a:defRPr>
            </a:lvl4pPr>
            <a:lvl5pPr indent="-107950" algn="l" marL="1143000" rtl="0">
              <a:spcBef>
                <a:spcPts val="600"/>
              </a:spcBef>
              <a:buClr>
                <a:schemeClr val="accent1"/>
              </a:buClr>
              <a:buFont typeface="Arial"/>
              <a:buChar char="•"/>
              <a:defRPr sz="1800">
                <a:solidFill>
                  <a:srgbClr val="595959"/>
                </a:solidFill>
              </a:defRPr>
            </a:lvl5pPr>
            <a:lvl6pPr indent="-76200" algn="l" marL="2514600" rtl="0">
              <a:spcBef>
                <a:spcPts val="400"/>
              </a:spcBef>
              <a:buClr>
                <a:schemeClr val="dk1"/>
              </a:buClr>
              <a:buFont typeface="Arial"/>
              <a:buChar char="•"/>
              <a:defRPr sz="2000">
                <a:solidFill>
                  <a:schemeClr val="dk1"/>
                </a:solidFill>
              </a:defRPr>
            </a:lvl6pPr>
            <a:lvl7pPr indent="-76200" algn="l" marL="2971800" rtl="0">
              <a:spcBef>
                <a:spcPts val="400"/>
              </a:spcBef>
              <a:buClr>
                <a:schemeClr val="dk1"/>
              </a:buClr>
              <a:buFont typeface="Arial"/>
              <a:buChar char="•"/>
              <a:defRPr sz="2000">
                <a:solidFill>
                  <a:schemeClr val="dk1"/>
                </a:solidFill>
              </a:defRPr>
            </a:lvl7pPr>
            <a:lvl8pPr indent="-76200" algn="l" marL="3429000" rtl="0">
              <a:spcBef>
                <a:spcPts val="400"/>
              </a:spcBef>
              <a:buClr>
                <a:schemeClr val="dk1"/>
              </a:buClr>
              <a:buFont typeface="Arial"/>
              <a:buChar char="•"/>
              <a:defRPr sz="2000">
                <a:solidFill>
                  <a:schemeClr val="dk1"/>
                </a:solidFill>
              </a:defRPr>
            </a:lvl8pPr>
            <a:lvl9pPr indent="-76200" algn="l" marL="3886200" rtl="0">
              <a:spcBef>
                <a:spcPts val="400"/>
              </a:spcBef>
              <a:buClr>
                <a:schemeClr val="dk1"/>
              </a:buClr>
              <a:buFont typeface="Arial"/>
              <a:buChar char="•"/>
              <a:defRPr sz="2000">
                <a:solidFill>
                  <a:schemeClr val="dk1"/>
                </a:solidFill>
              </a:defRPr>
            </a:lvl9pPr>
          </a:lstStyle>
          <a:p/>
        </p:txBody>
      </p:sp>
      <p:sp>
        <p:nvSpPr>
          <p:cNvPr name="Shape 29" id="29"/>
          <p:cNvSpPr/>
          <p:nvPr>
            <p:ph type="dt" idx="10"/>
          </p:nvPr>
        </p:nvSpPr>
        <p:spPr>
          <a:xfrm>
            <a:off y="6423585" x="6795246"/>
            <a:ext cy="365125" cx="2133598"/>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30" id="30"/>
          <p:cNvSpPr/>
          <p:nvPr>
            <p:ph type="ftr" idx="11"/>
          </p:nvPr>
        </p:nvSpPr>
        <p:spPr>
          <a:xfrm>
            <a:off y="6423585" x="201706"/>
            <a:ext cy="365125" cx="6122893"/>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31" id="31"/>
          <p:cNvSpPr/>
          <p:nvPr>
            <p:ph type="sldNum" idx="12"/>
          </p:nvPr>
        </p:nvSpPr>
        <p:spPr>
          <a:xfrm>
            <a:off y="242234" x="8305800"/>
            <a:ext cy="365125" cx="55403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4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32" id="32"/>
          <p:cNvSpPr/>
          <p:nvPr/>
        </p:nvSpPr>
        <p:spPr>
          <a:xfrm>
            <a:off y="228600" x="223185"/>
            <a:ext cy="553996" cx="260907"/>
          </a:xfrm>
          <a:prstGeom prst="rect">
            <a:avLst/>
          </a:prstGeom>
          <a:noFill/>
          <a:ln>
            <a:noFill/>
          </a:ln>
        </p:spPr>
        <p:txBody>
          <a:bodyPr bIns="0" tIns="0" lIns="0" anchor="t" anchorCtr="0" rIns="0">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3600" b="1" cap="none" u="none">
                <a:solidFill>
                  <a:srgbClr val="B86EB8"/>
                </a:solidFill>
                <a:latin typeface="Arial"/>
                <a:ea typeface="Arial"/>
                <a:cs typeface="Arial"/>
                <a:sym typeface="Arial"/>
                <a:rtl val="0"/>
              </a:rPr>
              <a:t>+</a:t>
            </a:r>
          </a:p>
        </p:txBody>
      </p:sp>
      <p:sp>
        <p:nvSpPr>
          <p:cNvPr name="Shape 33" id="33"/>
          <p:cNvSpPr/>
          <p:nvPr/>
        </p:nvSpPr>
        <p:spPr>
          <a:xfrm>
            <a:off y="282572" x="8068235"/>
            <a:ext cy="1600198" cx="91438"/>
          </a:xfrm>
          <a:prstGeom prst="rect">
            <a:avLst/>
          </a:prstGeom>
          <a:solidFill>
            <a:schemeClr val="accent3"/>
          </a:solidFill>
          <a:ln>
            <a:noFill/>
          </a:ln>
        </p:spPr>
        <p:txBody>
          <a:bodyPr bIns="45700" tIns="45700" lIns="91425" anchor="ctr" anchorCtr="0" rIns="91425">
            <a:spAutoFit/>
          </a:body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itle and Content, Alt.">
  <p:cSld name="Title and Content, Alt.">
    <p:spTree>
      <p:nvGrpSpPr>
        <p:cNvPr name="Shape 34" id="34"/>
        <p:cNvGrpSpPr/>
        <p:nvPr/>
      </p:nvGrpSpPr>
      <p:grpSpPr>
        <a:xfrm>
          <a:off y="0" x="0"/>
          <a:ext cy="0" cx="0"/>
          <a:chOff y="0" x="0"/>
          <a:chExt cy="0" cx="0"/>
        </a:xfrm>
      </p:grpSpPr>
      <p:sp>
        <p:nvSpPr>
          <p:cNvPr name="Shape 35" id="35"/>
          <p:cNvSpPr/>
          <p:nvPr/>
        </p:nvSpPr>
        <p:spPr>
          <a:xfrm>
            <a:off y="282572" x="8166846"/>
            <a:ext cy="1600198" cx="685799"/>
          </a:xfrm>
          <a:prstGeom prst="rect">
            <a:avLst/>
          </a:prstGeom>
          <a:solidFill>
            <a:schemeClr val="accent1"/>
          </a:solidFill>
          <a:ln>
            <a:noFill/>
          </a:ln>
        </p:spPr>
        <p:txBody>
          <a:bodyPr bIns="45700" tIns="45700" lIns="91425" anchor="ctr" anchorCtr="0" rIns="91425">
            <a:spAutoFit/>
          </a:bodyPr>
          <a:lstStyle/>
          <a:p/>
        </p:txBody>
      </p:sp>
      <p:sp>
        <p:nvSpPr>
          <p:cNvPr name="Shape 36" id="36"/>
          <p:cNvSpPr/>
          <p:nvPr>
            <p:ph type="title"/>
          </p:nvPr>
        </p:nvSpPr>
        <p:spPr>
          <a:xfrm>
            <a:off y="134469" x="498474"/>
            <a:ext cy="995082" cx="7556312"/>
          </a:xfrm>
          <a:prstGeom prst="rect">
            <a:avLst/>
          </a:prstGeom>
          <a:noFill/>
          <a:ln>
            <a:noFill/>
          </a:ln>
        </p:spPr>
        <p:txBody>
          <a:bodyPr bIns="91425" tIns="91425" lIns="91425" anchor="b" anchorCtr="0" rIns="91425"/>
          <a:lstStyle>
            <a:lvl1pPr algn="l" rtl="0">
              <a:spcBef>
                <a:spcPts val="0"/>
              </a:spcBef>
              <a:buClr>
                <a:schemeClr val="accent1"/>
              </a:buClr>
              <a:buFont typeface="Arial"/>
              <a:buNone/>
              <a:defRPr sz="3600" b="0">
                <a:solidFill>
                  <a:schemeClr val="accent1"/>
                </a:solidFill>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37" id="37"/>
          <p:cNvSpPr/>
          <p:nvPr>
            <p:ph type="body" idx="1"/>
          </p:nvPr>
        </p:nvSpPr>
        <p:spPr>
          <a:xfrm>
            <a:off y="1981200" x="498474"/>
            <a:ext cy="4144963" cx="7556312"/>
          </a:xfrm>
          <a:prstGeom prst="rect">
            <a:avLst/>
          </a:prstGeom>
          <a:noFill/>
          <a:ln>
            <a:noFill/>
          </a:ln>
        </p:spPr>
        <p:txBody>
          <a:bodyPr bIns="91425" tIns="91425" lIns="91425" anchor="t" anchorCtr="0" rIns="91425"/>
          <a:lstStyle>
            <a:lvl1pPr indent="-101600" algn="l" marL="228600" rtl="0">
              <a:spcBef>
                <a:spcPts val="2000"/>
              </a:spcBef>
              <a:buClr>
                <a:schemeClr val="accent1"/>
              </a:buClr>
              <a:buFont typeface="Arial"/>
              <a:buChar char="•"/>
              <a:defRPr sz="2000">
                <a:solidFill>
                  <a:srgbClr val="595959"/>
                </a:solidFill>
              </a:defRPr>
            </a:lvl1pPr>
            <a:lvl2pPr indent="-107950" algn="l" marL="457200" rtl="0">
              <a:spcBef>
                <a:spcPts val="600"/>
              </a:spcBef>
              <a:buClr>
                <a:srgbClr val="B86EB8"/>
              </a:buClr>
              <a:buFont typeface="Arial"/>
              <a:buChar char="•"/>
              <a:defRPr sz="1800">
                <a:solidFill>
                  <a:srgbClr val="595959"/>
                </a:solidFill>
              </a:defRPr>
            </a:lvl2pPr>
            <a:lvl3pPr indent="-107950" algn="l" marL="685800" rtl="0">
              <a:spcBef>
                <a:spcPts val="600"/>
              </a:spcBef>
              <a:buClr>
                <a:schemeClr val="accent1"/>
              </a:buClr>
              <a:buFont typeface="Arial"/>
              <a:buChar char="•"/>
              <a:defRPr sz="1800">
                <a:solidFill>
                  <a:srgbClr val="595959"/>
                </a:solidFill>
              </a:defRPr>
            </a:lvl3pPr>
            <a:lvl4pPr indent="-107950" algn="l" marL="914400" rtl="0">
              <a:spcBef>
                <a:spcPts val="600"/>
              </a:spcBef>
              <a:buClr>
                <a:srgbClr val="B86EB8"/>
              </a:buClr>
              <a:buFont typeface="Arial"/>
              <a:buChar char="•"/>
              <a:defRPr sz="1800">
                <a:solidFill>
                  <a:srgbClr val="595959"/>
                </a:solidFill>
              </a:defRPr>
            </a:lvl4pPr>
            <a:lvl5pPr indent="-107950" algn="l" marL="1143000" rtl="0">
              <a:spcBef>
                <a:spcPts val="600"/>
              </a:spcBef>
              <a:buClr>
                <a:schemeClr val="accent1"/>
              </a:buClr>
              <a:buFont typeface="Arial"/>
              <a:buChar char="•"/>
              <a:defRPr sz="1800">
                <a:solidFill>
                  <a:srgbClr val="595959"/>
                </a:solidFill>
              </a:defRPr>
            </a:lvl5pPr>
            <a:lvl6pPr indent="-76200" algn="l" marL="2514600" rtl="0">
              <a:spcBef>
                <a:spcPts val="400"/>
              </a:spcBef>
              <a:buClr>
                <a:schemeClr val="dk1"/>
              </a:buClr>
              <a:buFont typeface="Arial"/>
              <a:buChar char="•"/>
              <a:defRPr sz="2000">
                <a:solidFill>
                  <a:schemeClr val="dk1"/>
                </a:solidFill>
              </a:defRPr>
            </a:lvl6pPr>
            <a:lvl7pPr indent="-76200" algn="l" marL="2971800" rtl="0">
              <a:spcBef>
                <a:spcPts val="400"/>
              </a:spcBef>
              <a:buClr>
                <a:schemeClr val="dk1"/>
              </a:buClr>
              <a:buFont typeface="Arial"/>
              <a:buChar char="•"/>
              <a:defRPr sz="2000">
                <a:solidFill>
                  <a:schemeClr val="dk1"/>
                </a:solidFill>
              </a:defRPr>
            </a:lvl7pPr>
            <a:lvl8pPr indent="-76200" algn="l" marL="3429000" rtl="0">
              <a:spcBef>
                <a:spcPts val="400"/>
              </a:spcBef>
              <a:buClr>
                <a:schemeClr val="dk1"/>
              </a:buClr>
              <a:buFont typeface="Arial"/>
              <a:buChar char="•"/>
              <a:defRPr sz="2000">
                <a:solidFill>
                  <a:schemeClr val="dk1"/>
                </a:solidFill>
              </a:defRPr>
            </a:lvl8pPr>
            <a:lvl9pPr indent="-76200" algn="l" marL="3886200" rtl="0">
              <a:spcBef>
                <a:spcPts val="400"/>
              </a:spcBef>
              <a:buClr>
                <a:schemeClr val="dk1"/>
              </a:buClr>
              <a:buFont typeface="Arial"/>
              <a:buChar char="•"/>
              <a:defRPr sz="2000">
                <a:solidFill>
                  <a:schemeClr val="dk1"/>
                </a:solidFill>
              </a:defRPr>
            </a:lvl9pPr>
          </a:lstStyle>
          <a:p/>
        </p:txBody>
      </p:sp>
      <p:sp>
        <p:nvSpPr>
          <p:cNvPr name="Shape 38" id="38"/>
          <p:cNvSpPr/>
          <p:nvPr>
            <p:ph type="dt" idx="10"/>
          </p:nvPr>
        </p:nvSpPr>
        <p:spPr>
          <a:xfrm>
            <a:off y="6423585" x="6795246"/>
            <a:ext cy="365125" cx="2133598"/>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39" id="39"/>
          <p:cNvSpPr/>
          <p:nvPr>
            <p:ph type="ftr" idx="11"/>
          </p:nvPr>
        </p:nvSpPr>
        <p:spPr>
          <a:xfrm>
            <a:off y="6423585" x="201706"/>
            <a:ext cy="365125" cx="6122893"/>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40" id="40"/>
          <p:cNvSpPr/>
          <p:nvPr>
            <p:ph type="sldNum" idx="12"/>
          </p:nvPr>
        </p:nvSpPr>
        <p:spPr>
          <a:xfrm>
            <a:off y="242234" x="8305800"/>
            <a:ext cy="365125" cx="55403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4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41" id="41"/>
          <p:cNvSpPr/>
          <p:nvPr/>
        </p:nvSpPr>
        <p:spPr>
          <a:xfrm>
            <a:off y="228600" x="223185"/>
            <a:ext cy="553996" cx="260907"/>
          </a:xfrm>
          <a:prstGeom prst="rect">
            <a:avLst/>
          </a:prstGeom>
          <a:noFill/>
          <a:ln>
            <a:noFill/>
          </a:ln>
        </p:spPr>
        <p:txBody>
          <a:bodyPr bIns="0" tIns="0" lIns="0" anchor="t" anchorCtr="0" rIns="0">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3600" b="1" cap="none" u="none">
                <a:solidFill>
                  <a:srgbClr val="B86EB8"/>
                </a:solidFill>
                <a:latin typeface="Arial"/>
                <a:ea typeface="Arial"/>
                <a:cs typeface="Arial"/>
                <a:sym typeface="Arial"/>
                <a:rtl val="0"/>
              </a:rPr>
              <a:t>+</a:t>
            </a:r>
          </a:p>
        </p:txBody>
      </p:sp>
      <p:sp>
        <p:nvSpPr>
          <p:cNvPr name="Shape 42" id="42"/>
          <p:cNvSpPr/>
          <p:nvPr>
            <p:ph type="body" idx="2"/>
          </p:nvPr>
        </p:nvSpPr>
        <p:spPr>
          <a:xfrm>
            <a:off y="1129553" x="498518"/>
            <a:ext cy="774700" cx="7558959"/>
          </a:xfrm>
          <a:prstGeom prst="rect">
            <a:avLst/>
          </a:prstGeom>
          <a:noFill/>
          <a:ln>
            <a:noFill/>
          </a:ln>
        </p:spPr>
        <p:txBody>
          <a:bodyPr bIns="91425" tIns="91425" lIns="91425" anchor="t" anchorCtr="0" rIns="91425"/>
          <a:lstStyle>
            <a:lvl1pPr indent="0" marL="0" rtl="0">
              <a:buClr>
                <a:schemeClr val="accent3"/>
              </a:buClr>
              <a:buFont typeface="Arial"/>
              <a:buNone/>
              <a:defRPr i="0" baseline="0" strike="noStrike" sz="2400" b="0" cap="none" u="none">
                <a:solidFill>
                  <a:schemeClr val="accent3"/>
                </a:solidFill>
              </a:defRPr>
            </a:lvl1pPr>
            <a:lvl2pPr indent="0" marL="457200" rtl="0">
              <a:buFont typeface="Arial"/>
              <a:buNone/>
              <a:defRPr sz="1200"/>
            </a:lvl2pPr>
            <a:lvl3pPr indent="0" marL="914400" rtl="0">
              <a:buFont typeface="Arial"/>
              <a:buNone/>
              <a:defRPr sz="1000"/>
            </a:lvl3pPr>
            <a:lvl4pPr indent="0" marL="1371600" rtl="0">
              <a:buFont typeface="Arial"/>
              <a:buNone/>
              <a:defRPr sz="900"/>
            </a:lvl4pPr>
            <a:lvl5pPr indent="0" marL="1828800" rtl="0">
              <a:buFont typeface="Arial"/>
              <a:buNone/>
              <a:defRPr sz="900"/>
            </a:lvl5pPr>
            <a:lvl6pPr indent="0" marL="2286000" rtl="0">
              <a:buFont typeface="Arial"/>
              <a:buNone/>
              <a:defRPr sz="900"/>
            </a:lvl6pPr>
            <a:lvl7pPr indent="0" marL="2743200" rtl="0">
              <a:buFont typeface="Arial"/>
              <a:buNone/>
              <a:defRPr sz="900"/>
            </a:lvl7pPr>
            <a:lvl8pPr indent="0" marL="3200400" rtl="0">
              <a:buFont typeface="Arial"/>
              <a:buNone/>
              <a:defRPr sz="900"/>
            </a:lvl8pPr>
            <a:lvl9pPr indent="0" marL="3657600" rtl="0">
              <a:buFont typeface="Arial"/>
              <a:buNone/>
              <a:defRPr sz="9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itle Slide with 2 Pictures">
  <p:cSld name="Title Slide with 2 Pictures">
    <p:spTree>
      <p:nvGrpSpPr>
        <p:cNvPr name="Shape 43" id="43"/>
        <p:cNvGrpSpPr/>
        <p:nvPr/>
      </p:nvGrpSpPr>
      <p:grpSpPr>
        <a:xfrm>
          <a:off y="0" x="0"/>
          <a:ext cy="0" cx="0"/>
          <a:chOff y="0" x="0"/>
          <a:chExt cy="0" cx="0"/>
        </a:xfrm>
      </p:grpSpPr>
      <p:sp>
        <p:nvSpPr>
          <p:cNvPr name="Shape 44" id="44"/>
          <p:cNvSpPr/>
          <p:nvPr>
            <p:ph type="ctrTitle"/>
          </p:nvPr>
        </p:nvSpPr>
        <p:spPr>
          <a:xfrm>
            <a:off y="4624667" x="4800600"/>
            <a:ext cy="933450" cx="4038598"/>
          </a:xfrm>
          <a:prstGeom prst="rect">
            <a:avLst/>
          </a:prstGeom>
          <a:noFill/>
          <a:ln>
            <a:noFill/>
          </a:ln>
        </p:spPr>
        <p:txBody>
          <a:bodyPr bIns="91425" tIns="91425" lIns="91425" anchor="t" anchorCtr="0" rIns="91425"/>
          <a:lstStyle>
            <a:lvl1pPr indent="0" marR="0" algn="l" marL="0" rtl="0">
              <a:lnSpc>
                <a:spcPct val="100000"/>
              </a:lnSpc>
              <a:spcBef>
                <a:spcPts val="0"/>
              </a:spcBef>
              <a:spcAft>
                <a:spcPts val="0"/>
              </a:spcAft>
              <a:buClr>
                <a:schemeClr val="accent1"/>
              </a:buClr>
              <a:buFont typeface="Arial"/>
              <a:buNone/>
              <a:defRPr i="0" baseline="0" strike="noStrike" sz="2800" b="0" cap="none" u="none">
                <a:solidFill>
                  <a:schemeClr val="accent1"/>
                </a:solidFill>
                <a:latin typeface="Arial"/>
                <a:ea typeface="Arial"/>
                <a:cs typeface="Arial"/>
                <a:sym typeface="Arial"/>
                <a:rtl val="0"/>
              </a:defRPr>
            </a:lvl1pPr>
            <a:lvl2pPr indent="0" marR="0" algn="l" marL="0" rtl="0">
              <a:lnSpc>
                <a:spcPct val="100000"/>
              </a:lnSpc>
              <a:spcBef>
                <a:spcPts val="0"/>
              </a:spcBef>
              <a:spcAft>
                <a:spcPts val="0"/>
              </a:spcAft>
              <a:buClr>
                <a:srgbClr val="000000"/>
              </a:buClr>
              <a:buFont typeface="Arial"/>
              <a:buNone/>
              <a:defRPr i="0" baseline="0" strike="noStrike" sz="1400" b="0" cap="none" u="none">
                <a:solidFill>
                  <a:srgbClr val="000000"/>
                </a:solidFill>
                <a:latin typeface="Arial"/>
                <a:ea typeface="Arial"/>
                <a:cs typeface="Arial"/>
                <a:sym typeface="Arial"/>
                <a:rtl val="0"/>
              </a:defRPr>
            </a:lvl2pPr>
            <a:lvl3pPr indent="0" marR="0" algn="l" marL="0" rtl="0">
              <a:defRPr i="0" baseline="0" strike="noStrike" sz="1800" b="0" cap="none" u="none"/>
            </a:lvl3pPr>
            <a:lvl4pPr indent="0" marR="0" algn="l" marL="0" rtl="0">
              <a:defRPr i="0" baseline="0" strike="noStrike" sz="1800" b="0" cap="none" u="none"/>
            </a:lvl4pPr>
            <a:lvl5pPr indent="0" marR="0" algn="l" marL="0" rtl="0">
              <a:defRPr i="0" baseline="0" strike="noStrike" sz="1800" b="0" cap="none" u="none"/>
            </a:lvl5pPr>
            <a:lvl6pPr indent="0" marR="0" algn="l" marL="0" rtl="0">
              <a:defRPr i="0" baseline="0" strike="noStrike" sz="1800" b="0" cap="none" u="none"/>
            </a:lvl6pPr>
            <a:lvl7pPr indent="0" marR="0" algn="l" marL="0" rtl="0">
              <a:defRPr i="0" baseline="0" strike="noStrike" sz="1800" b="0" cap="none" u="none"/>
            </a:lvl7pPr>
            <a:lvl8pPr indent="0" marR="0" algn="l" marL="0" rtl="0">
              <a:defRPr i="0" baseline="0" strike="noStrike" sz="1800" b="0" cap="none" u="none"/>
            </a:lvl8pPr>
            <a:lvl9pPr indent="0" marR="0" algn="l" marL="0" rtl="0">
              <a:defRPr i="0" baseline="0" strike="noStrike" sz="1800" b="0" cap="none" u="none"/>
            </a:lvl9pPr>
          </a:lstStyle>
          <a:p/>
        </p:txBody>
      </p:sp>
      <p:sp>
        <p:nvSpPr>
          <p:cNvPr name="Shape 45" id="45"/>
          <p:cNvSpPr/>
          <p:nvPr>
            <p:ph type="subTitle" idx="1"/>
          </p:nvPr>
        </p:nvSpPr>
        <p:spPr>
          <a:xfrm>
            <a:off y="5562598" x="4800600"/>
            <a:ext cy="748552" cx="4038598"/>
          </a:xfrm>
          <a:prstGeom prst="rect">
            <a:avLst/>
          </a:prstGeom>
          <a:noFill/>
          <a:ln>
            <a:noFill/>
          </a:ln>
        </p:spPr>
        <p:txBody>
          <a:bodyPr bIns="91425" tIns="91425" lIns="91425" anchor="t" anchorCtr="0" rIns="91425"/>
          <a:lstStyle>
            <a:lvl1pPr indent="0" marR="0" algn="l" marL="0" rtl="0">
              <a:lnSpc>
                <a:spcPct val="100000"/>
              </a:lnSpc>
              <a:spcBef>
                <a:spcPts val="300"/>
              </a:spcBef>
              <a:spcAft>
                <a:spcPts val="0"/>
              </a:spcAft>
              <a:buClr>
                <a:schemeClr val="accent1"/>
              </a:buClr>
              <a:buFont typeface="Arial"/>
              <a:buNone/>
              <a:defRPr i="0" baseline="0" strike="noStrike" sz="1400" b="0" cap="none" u="none">
                <a:solidFill>
                  <a:srgbClr val="3F3F3F"/>
                </a:solidFill>
                <a:latin typeface="Arial"/>
                <a:ea typeface="Arial"/>
                <a:cs typeface="Arial"/>
                <a:sym typeface="Arial"/>
                <a:rtl val="0"/>
              </a:defRPr>
            </a:lvl1pPr>
            <a:lvl2pPr indent="0" marR="0" algn="ctr" marL="457200" rtl="0">
              <a:lnSpc>
                <a:spcPct val="100000"/>
              </a:lnSpc>
              <a:spcBef>
                <a:spcPts val="600"/>
              </a:spcBef>
              <a:spcAft>
                <a:spcPts val="0"/>
              </a:spcAft>
              <a:buClr>
                <a:srgbClr val="B86EB8"/>
              </a:buClr>
              <a:buFont typeface="Arial"/>
              <a:buNone/>
              <a:defRPr i="0" baseline="0" strike="noStrike" sz="1800" b="0" cap="none" u="none">
                <a:solidFill>
                  <a:srgbClr val="3F3F3F"/>
                </a:solidFill>
                <a:latin typeface="Arial"/>
                <a:ea typeface="Arial"/>
                <a:cs typeface="Arial"/>
                <a:sym typeface="Arial"/>
                <a:rtl val="0"/>
              </a:defRPr>
            </a:lvl2pPr>
            <a:lvl3pPr indent="0" marR="0" algn="ctr" marL="914400" rtl="0">
              <a:lnSpc>
                <a:spcPct val="100000"/>
              </a:lnSpc>
              <a:spcBef>
                <a:spcPts val="600"/>
              </a:spcBef>
              <a:spcAft>
                <a:spcPts val="0"/>
              </a:spcAft>
              <a:buClr>
                <a:schemeClr val="accent1"/>
              </a:buClr>
              <a:buFont typeface="Arial"/>
              <a:buNone/>
              <a:defRPr i="0" baseline="0" strike="noStrike" sz="1800" b="0" cap="none" u="none">
                <a:solidFill>
                  <a:srgbClr val="3F3F3F"/>
                </a:solidFill>
                <a:latin typeface="Arial"/>
                <a:ea typeface="Arial"/>
                <a:cs typeface="Arial"/>
                <a:sym typeface="Arial"/>
                <a:rtl val="0"/>
              </a:defRPr>
            </a:lvl3pPr>
            <a:lvl4pPr indent="0" marR="0" algn="ctr" marL="1371600" rtl="0">
              <a:lnSpc>
                <a:spcPct val="100000"/>
              </a:lnSpc>
              <a:spcBef>
                <a:spcPts val="600"/>
              </a:spcBef>
              <a:spcAft>
                <a:spcPts val="0"/>
              </a:spcAft>
              <a:buClr>
                <a:srgbClr val="B86EB8"/>
              </a:buClr>
              <a:buFont typeface="Arial"/>
              <a:buNone/>
              <a:defRPr i="0" baseline="0" strike="noStrike" sz="1800" b="0" cap="none" u="none">
                <a:solidFill>
                  <a:srgbClr val="3F3F3F"/>
                </a:solidFill>
                <a:latin typeface="Arial"/>
                <a:ea typeface="Arial"/>
                <a:cs typeface="Arial"/>
                <a:sym typeface="Arial"/>
                <a:rtl val="0"/>
              </a:defRPr>
            </a:lvl4pPr>
            <a:lvl5pPr indent="0" marR="0" algn="ctr" marL="1828800" rtl="0">
              <a:lnSpc>
                <a:spcPct val="100000"/>
              </a:lnSpc>
              <a:spcBef>
                <a:spcPts val="600"/>
              </a:spcBef>
              <a:spcAft>
                <a:spcPts val="0"/>
              </a:spcAft>
              <a:buClr>
                <a:schemeClr val="accent1"/>
              </a:buClr>
              <a:buFont typeface="Arial"/>
              <a:buNone/>
              <a:defRPr i="0" baseline="0" strike="noStrike" sz="1800" b="0" cap="none" u="none">
                <a:solidFill>
                  <a:srgbClr val="3F3F3F"/>
                </a:solidFill>
                <a:latin typeface="Arial"/>
                <a:ea typeface="Arial"/>
                <a:cs typeface="Arial"/>
                <a:sym typeface="Arial"/>
                <a:rtl val="0"/>
              </a:defRPr>
            </a:lvl5pPr>
            <a:lvl6pPr indent="0" marR="0" algn="ctr" marL="2286000" rtl="0">
              <a:lnSpc>
                <a:spcPct val="100000"/>
              </a:lnSpc>
              <a:spcBef>
                <a:spcPts val="400"/>
              </a:spcBef>
              <a:spcAft>
                <a:spcPts val="0"/>
              </a:spcAft>
              <a:buClr>
                <a:srgbClr val="3F3F3F"/>
              </a:buClr>
              <a:buFont typeface="Arial"/>
              <a:buNone/>
              <a:defRPr i="0" baseline="0" strike="noStrike" sz="2000" b="0" cap="none" u="none">
                <a:solidFill>
                  <a:srgbClr val="3F3F3F"/>
                </a:solidFill>
                <a:latin typeface="Arial"/>
                <a:ea typeface="Arial"/>
                <a:cs typeface="Arial"/>
                <a:sym typeface="Arial"/>
                <a:rtl val="0"/>
              </a:defRPr>
            </a:lvl6pPr>
            <a:lvl7pPr indent="0" marR="0" algn="ctr" marL="2743200" rtl="0">
              <a:lnSpc>
                <a:spcPct val="100000"/>
              </a:lnSpc>
              <a:spcBef>
                <a:spcPts val="400"/>
              </a:spcBef>
              <a:spcAft>
                <a:spcPts val="0"/>
              </a:spcAft>
              <a:buClr>
                <a:srgbClr val="3F3F3F"/>
              </a:buClr>
              <a:buFont typeface="Arial"/>
              <a:buNone/>
              <a:defRPr i="0" baseline="0" strike="noStrike" sz="2000" b="0" cap="none" u="none">
                <a:solidFill>
                  <a:srgbClr val="3F3F3F"/>
                </a:solidFill>
                <a:latin typeface="Arial"/>
                <a:ea typeface="Arial"/>
                <a:cs typeface="Arial"/>
                <a:sym typeface="Arial"/>
                <a:rtl val="0"/>
              </a:defRPr>
            </a:lvl7pPr>
            <a:lvl8pPr indent="0" marR="0" algn="ctr" marL="3200400" rtl="0">
              <a:lnSpc>
                <a:spcPct val="100000"/>
              </a:lnSpc>
              <a:spcBef>
                <a:spcPts val="400"/>
              </a:spcBef>
              <a:spcAft>
                <a:spcPts val="0"/>
              </a:spcAft>
              <a:buClr>
                <a:srgbClr val="3F3F3F"/>
              </a:buClr>
              <a:buFont typeface="Arial"/>
              <a:buNone/>
              <a:defRPr i="0" baseline="0" strike="noStrike" sz="2000" b="0" cap="none" u="none">
                <a:solidFill>
                  <a:srgbClr val="3F3F3F"/>
                </a:solidFill>
                <a:latin typeface="Arial"/>
                <a:ea typeface="Arial"/>
                <a:cs typeface="Arial"/>
                <a:sym typeface="Arial"/>
                <a:rtl val="0"/>
              </a:defRPr>
            </a:lvl8pPr>
            <a:lvl9pPr indent="0" marR="0" algn="ctr" marL="3657600" rtl="0">
              <a:lnSpc>
                <a:spcPct val="100000"/>
              </a:lnSpc>
              <a:spcBef>
                <a:spcPts val="400"/>
              </a:spcBef>
              <a:spcAft>
                <a:spcPts val="0"/>
              </a:spcAft>
              <a:buClr>
                <a:srgbClr val="3F3F3F"/>
              </a:buClr>
              <a:buFont typeface="Arial"/>
              <a:buNone/>
              <a:defRPr i="0" baseline="0" strike="noStrike" sz="2000" b="0" cap="none" u="none">
                <a:solidFill>
                  <a:srgbClr val="3F3F3F"/>
                </a:solidFill>
                <a:latin typeface="Arial"/>
                <a:ea typeface="Arial"/>
                <a:cs typeface="Arial"/>
                <a:sym typeface="Arial"/>
                <a:rtl val="0"/>
              </a:defRPr>
            </a:lvl9pPr>
          </a:lstStyle>
          <a:p/>
        </p:txBody>
      </p:sp>
      <p:sp>
        <p:nvSpPr>
          <p:cNvPr name="Shape 46" id="46"/>
          <p:cNvSpPr/>
          <p:nvPr>
            <p:ph type="dt" idx="10"/>
          </p:nvPr>
        </p:nvSpPr>
        <p:spPr>
          <a:xfrm>
            <a:off y="6425639" x="4800600"/>
            <a:ext cy="365125" cx="1232645"/>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47" id="47"/>
          <p:cNvSpPr/>
          <p:nvPr>
            <p:ph type="ftr" idx="11"/>
          </p:nvPr>
        </p:nvSpPr>
        <p:spPr>
          <a:xfrm>
            <a:off y="6425639" x="6311153"/>
            <a:ext cy="365125" cx="2617694"/>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48" id="48"/>
          <p:cNvSpPr/>
          <p:nvPr/>
        </p:nvSpPr>
        <p:spPr>
          <a:xfrm>
            <a:off y="228600" x="282575"/>
            <a:ext cy="4187952" cx="4235450"/>
          </a:xfrm>
          <a:prstGeom prst="rect">
            <a:avLst/>
          </a:prstGeom>
          <a:solidFill>
            <a:schemeClr val="accent1"/>
          </a:solidFill>
          <a:ln>
            <a:noFill/>
          </a:ln>
        </p:spPr>
        <p:txBody>
          <a:bodyPr bIns="45700" tIns="45700" lIns="91425" anchor="ctr" anchorCtr="0" rIns="91425">
            <a:spAutoFit/>
          </a:bodyPr>
          <a:lstStyle/>
          <a:p/>
        </p:txBody>
      </p:sp>
      <p:sp>
        <p:nvSpPr>
          <p:cNvPr name="Shape 49" id="49"/>
          <p:cNvSpPr/>
          <p:nvPr/>
        </p:nvSpPr>
        <p:spPr>
          <a:xfrm>
            <a:off y="228600" x="6802438"/>
            <a:ext cy="2039112" cx="2057400"/>
          </a:xfrm>
          <a:prstGeom prst="rect">
            <a:avLst/>
          </a:prstGeom>
          <a:solidFill>
            <a:schemeClr val="accent3"/>
          </a:solidFill>
          <a:ln>
            <a:noFill/>
          </a:ln>
        </p:spPr>
        <p:txBody>
          <a:bodyPr bIns="45700" tIns="45700" lIns="91425" anchor="ctr" anchorCtr="0" rIns="91425">
            <a:spAutoFit/>
          </a:bodyPr>
          <a:lstStyle/>
          <a:p/>
        </p:txBody>
      </p:sp>
      <p:sp>
        <p:nvSpPr>
          <p:cNvPr name="Shape 50" id="50"/>
          <p:cNvSpPr/>
          <p:nvPr/>
        </p:nvSpPr>
        <p:spPr>
          <a:xfrm>
            <a:off y="2377440" x="4624387"/>
            <a:ext cy="2039112" cx="2057400"/>
          </a:xfrm>
          <a:prstGeom prst="rect">
            <a:avLst/>
          </a:prstGeom>
          <a:solidFill>
            <a:schemeClr val="accent4"/>
          </a:solidFill>
          <a:ln>
            <a:noFill/>
          </a:ln>
        </p:spPr>
        <p:txBody>
          <a:bodyPr bIns="45700" tIns="45700" lIns="91425" anchor="ctr" anchorCtr="0" rIns="91425">
            <a:spAutoFit/>
          </a:bodyPr>
          <a:lstStyle/>
          <a:p/>
        </p:txBody>
      </p:sp>
      <p:sp>
        <p:nvSpPr>
          <p:cNvPr name="Shape 51" id="51"/>
          <p:cNvSpPr/>
          <p:nvPr>
            <p:ph type="pic" idx="2"/>
          </p:nvPr>
        </p:nvSpPr>
        <p:spPr>
          <a:xfrm>
            <a:off y="228600" x="4624387"/>
            <a:ext cy="2039112" cx="2057400"/>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52" id="52"/>
          <p:cNvSpPr/>
          <p:nvPr>
            <p:ph type="pic" idx="3"/>
          </p:nvPr>
        </p:nvSpPr>
        <p:spPr>
          <a:xfrm>
            <a:off y="2377440" x="6802438"/>
            <a:ext cy="2039112" cx="2057400"/>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53" id="53"/>
          <p:cNvSpPr/>
          <p:nvPr>
            <p:ph type="body" idx="4"/>
          </p:nvPr>
        </p:nvSpPr>
        <p:spPr>
          <a:xfrm>
            <a:off y="1779492" x="857250"/>
            <a:ext cy="2040903" cx="3086098"/>
          </a:xfrm>
          <a:prstGeom prst="rect">
            <a:avLst/>
          </a:prstGeom>
          <a:noFill/>
          <a:ln>
            <a:noFill/>
          </a:ln>
        </p:spPr>
        <p:txBody>
          <a:bodyPr bIns="91425" tIns="91425" lIns="91425" anchor="t" anchorCtr="0" rIns="91425"/>
          <a:lstStyle>
            <a:lvl1pPr indent="0" algn="ctr" marL="0" rtl="0">
              <a:buClr>
                <a:schemeClr val="lt1"/>
              </a:buClr>
              <a:buFont typeface="Arial"/>
              <a:buNone/>
              <a:defRPr sz="4600">
                <a:solidFill>
                  <a:schemeClr val="lt1"/>
                </a:solidFill>
              </a:defRPr>
            </a:lvl1pPr>
            <a:lvl2pPr rtl="0">
              <a:defRPr sz="1200"/>
            </a:lvl2pPr>
            <a:lvl3pPr rtl="0">
              <a:defRPr sz="1000"/>
            </a:lvl3pPr>
            <a:lvl4pPr rtl="0">
              <a:defRPr sz="900"/>
            </a:lvl4pPr>
            <a:lvl5pPr rtl="0">
              <a:defRPr sz="900"/>
            </a:lvl5pPr>
            <a:lvl6pPr rtl="0">
              <a:defRPr/>
            </a:lvl6pPr>
            <a:lvl7pPr rtl="0">
              <a:defRPr/>
            </a:lvl7pPr>
            <a:lvl8pPr rtl="0">
              <a:defRPr/>
            </a:lvl8pPr>
            <a:lvl9pPr rtl="0">
              <a:defRPr/>
            </a:lvl9pPr>
          </a:lstStyle>
          <a:p/>
        </p:txBody>
      </p:sp>
      <p:sp>
        <p:nvSpPr>
          <p:cNvPr name="Shape 54" id="54"/>
          <p:cNvSpPr/>
          <p:nvPr/>
        </p:nvSpPr>
        <p:spPr>
          <a:xfrm>
            <a:off y="174810" x="424891"/>
            <a:ext cy="830996" cx="413309"/>
          </a:xfrm>
          <a:prstGeom prst="rect">
            <a:avLst/>
          </a:prstGeom>
          <a:noFill/>
          <a:ln>
            <a:noFill/>
          </a:ln>
        </p:spPr>
        <p:txBody>
          <a:bodyPr bIns="0" tIns="0" lIns="0" anchor="t" anchorCtr="0" rIns="0">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5400" b="1" cap="none" u="none">
                <a:solidFill>
                  <a:srgbClr val="B86EB8"/>
                </a:solidFill>
                <a:latin typeface="Arial"/>
                <a:ea typeface="Arial"/>
                <a:cs typeface="Arial"/>
                <a:sym typeface="Arial"/>
                <a:rtl val="0"/>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secHead" type="secHead">
  <p:cSld name="secHead">
    <p:spTree>
      <p:nvGrpSpPr>
        <p:cNvPr name="Shape 55" id="55"/>
        <p:cNvGrpSpPr/>
        <p:nvPr/>
      </p:nvGrpSpPr>
      <p:grpSpPr>
        <a:xfrm>
          <a:off y="0" x="0"/>
          <a:ext cy="0" cx="0"/>
          <a:chOff y="0" x="0"/>
          <a:chExt cy="0" cx="0"/>
        </a:xfrm>
      </p:grpSpPr>
      <p:sp>
        <p:nvSpPr>
          <p:cNvPr name="Shape 56" id="56"/>
          <p:cNvSpPr/>
          <p:nvPr/>
        </p:nvSpPr>
        <p:spPr>
          <a:xfrm>
            <a:off y="228600" x="658906"/>
            <a:ext cy="6345238" cx="8200929"/>
          </a:xfrm>
          <a:prstGeom prst="rect">
            <a:avLst/>
          </a:prstGeom>
          <a:solidFill>
            <a:schemeClr val="accent1"/>
          </a:solidFill>
          <a:ln>
            <a:noFill/>
          </a:ln>
        </p:spPr>
        <p:txBody>
          <a:bodyPr bIns="45700" tIns="45700" lIns="91425" anchor="ctr" anchorCtr="0" rIns="91425">
            <a:spAutoFit/>
          </a:bodyPr>
          <a:lstStyle/>
          <a:p/>
        </p:txBody>
      </p:sp>
      <p:sp>
        <p:nvSpPr>
          <p:cNvPr name="Shape 57" id="57"/>
          <p:cNvSpPr/>
          <p:nvPr>
            <p:ph type="title"/>
          </p:nvPr>
        </p:nvSpPr>
        <p:spPr>
          <a:xfrm>
            <a:off y="3124200" x="2286000"/>
            <a:ext cy="1362075" cx="5638800"/>
          </a:xfrm>
          <a:prstGeom prst="rect">
            <a:avLst/>
          </a:prstGeom>
          <a:noFill/>
          <a:ln>
            <a:noFill/>
          </a:ln>
        </p:spPr>
        <p:txBody>
          <a:bodyPr bIns="91425" tIns="91425" lIns="91425" anchor="b" anchorCtr="0" rIns="91425"/>
          <a:lstStyle>
            <a:lvl1pPr algn="l" rtl="0">
              <a:defRPr baseline="0" sz="3200" b="0" cap="none">
                <a:solidFill>
                  <a:schemeClr val="lt1"/>
                </a:solidFill>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58" id="58"/>
          <p:cNvSpPr/>
          <p:nvPr>
            <p:ph type="body" idx="1"/>
          </p:nvPr>
        </p:nvSpPr>
        <p:spPr>
          <a:xfrm>
            <a:off y="4495800" x="2286000"/>
            <a:ext cy="1500187" cx="5638800"/>
          </a:xfrm>
          <a:prstGeom prst="rect">
            <a:avLst/>
          </a:prstGeom>
          <a:noFill/>
          <a:ln>
            <a:noFill/>
          </a:ln>
        </p:spPr>
        <p:txBody>
          <a:bodyPr bIns="91425" tIns="91425" lIns="91425" anchor="t" anchorCtr="0" rIns="91425"/>
          <a:lstStyle>
            <a:lvl1pPr indent="0" marL="0" rtl="0">
              <a:spcBef>
                <a:spcPts val="300"/>
              </a:spcBef>
              <a:buClr>
                <a:schemeClr val="lt1"/>
              </a:buClr>
              <a:buFont typeface="Arial"/>
              <a:buNone/>
              <a:defRPr baseline="0" sz="1400" cap="none">
                <a:solidFill>
                  <a:schemeClr val="lt1"/>
                </a:solidFill>
              </a:defRPr>
            </a:lvl1pPr>
            <a:lvl2pPr indent="0" marL="457200" rtl="0">
              <a:buClr>
                <a:srgbClr val="3F3F3F"/>
              </a:buClr>
              <a:buFont typeface="Arial"/>
              <a:buNone/>
              <a:defRPr sz="1800">
                <a:solidFill>
                  <a:srgbClr val="3F3F3F"/>
                </a:solidFill>
              </a:defRPr>
            </a:lvl2pPr>
            <a:lvl3pPr indent="0" marL="914400" rtl="0">
              <a:buClr>
                <a:srgbClr val="3F3F3F"/>
              </a:buClr>
              <a:buFont typeface="Arial"/>
              <a:buNone/>
              <a:defRPr sz="1600">
                <a:solidFill>
                  <a:srgbClr val="3F3F3F"/>
                </a:solidFill>
              </a:defRPr>
            </a:lvl3pPr>
            <a:lvl4pPr indent="0" marL="1371600" rtl="0">
              <a:buClr>
                <a:srgbClr val="3F3F3F"/>
              </a:buClr>
              <a:buFont typeface="Arial"/>
              <a:buNone/>
              <a:defRPr sz="1400">
                <a:solidFill>
                  <a:srgbClr val="3F3F3F"/>
                </a:solidFill>
              </a:defRPr>
            </a:lvl4pPr>
            <a:lvl5pPr indent="0" marL="1828800" rtl="0">
              <a:buClr>
                <a:srgbClr val="3F3F3F"/>
              </a:buClr>
              <a:buFont typeface="Arial"/>
              <a:buNone/>
              <a:defRPr sz="1400">
                <a:solidFill>
                  <a:srgbClr val="3F3F3F"/>
                </a:solidFill>
              </a:defRPr>
            </a:lvl5pPr>
            <a:lvl6pPr indent="0" marL="2286000" rtl="0">
              <a:buClr>
                <a:srgbClr val="3F3F3F"/>
              </a:buClr>
              <a:buFont typeface="Arial"/>
              <a:buNone/>
              <a:defRPr sz="1400">
                <a:solidFill>
                  <a:srgbClr val="3F3F3F"/>
                </a:solidFill>
              </a:defRPr>
            </a:lvl6pPr>
            <a:lvl7pPr indent="0" marL="2743200" rtl="0">
              <a:buClr>
                <a:srgbClr val="3F3F3F"/>
              </a:buClr>
              <a:buFont typeface="Arial"/>
              <a:buNone/>
              <a:defRPr sz="1400">
                <a:solidFill>
                  <a:srgbClr val="3F3F3F"/>
                </a:solidFill>
              </a:defRPr>
            </a:lvl7pPr>
            <a:lvl8pPr indent="0" marL="3200400" rtl="0">
              <a:buClr>
                <a:srgbClr val="3F3F3F"/>
              </a:buClr>
              <a:buFont typeface="Arial"/>
              <a:buNone/>
              <a:defRPr sz="1400">
                <a:solidFill>
                  <a:srgbClr val="3F3F3F"/>
                </a:solidFill>
              </a:defRPr>
            </a:lvl8pPr>
            <a:lvl9pPr indent="0" marL="3657600" rtl="0">
              <a:buClr>
                <a:srgbClr val="3F3F3F"/>
              </a:buClr>
              <a:buFont typeface="Arial"/>
              <a:buNone/>
              <a:defRPr sz="1400">
                <a:solidFill>
                  <a:srgbClr val="3F3F3F"/>
                </a:solidFill>
              </a:defRPr>
            </a:lvl9pPr>
          </a:lstStyle>
          <a:p/>
        </p:txBody>
      </p:sp>
      <p:sp>
        <p:nvSpPr>
          <p:cNvPr name="Shape 59" id="59"/>
          <p:cNvSpPr/>
          <p:nvPr>
            <p:ph type="dt" idx="10"/>
          </p:nvPr>
        </p:nvSpPr>
        <p:spPr>
          <a:xfrm>
            <a:off y="6248773" x="658906"/>
            <a:ext cy="365125" cx="1474693"/>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chemeClr val="lt1"/>
              </a:buClr>
              <a:buFont typeface="Arial"/>
              <a:buNone/>
              <a:defRPr i="0" baseline="0" strike="noStrike" sz="11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60" id="60"/>
          <p:cNvSpPr/>
          <p:nvPr>
            <p:ph type="ftr" idx="11"/>
          </p:nvPr>
        </p:nvSpPr>
        <p:spPr>
          <a:xfrm>
            <a:off y="6248773" x="2286000"/>
            <a:ext cy="365125" cx="5638800"/>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chemeClr val="lt1"/>
              </a:buClr>
              <a:buFont typeface="Arial"/>
              <a:buNone/>
              <a:defRPr i="0" baseline="0" strike="noStrike" sz="11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61" id="61"/>
          <p:cNvSpPr/>
          <p:nvPr>
            <p:ph type="sldNum" idx="12"/>
          </p:nvPr>
        </p:nvSpPr>
        <p:spPr>
          <a:xfrm>
            <a:off y="6248773" x="8305800"/>
            <a:ext cy="365125" cx="55403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4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62" id="62"/>
          <p:cNvSpPr/>
          <p:nvPr/>
        </p:nvSpPr>
        <p:spPr>
          <a:xfrm>
            <a:off y="3110752" x="2003610"/>
            <a:ext cy="615553" cx="260907"/>
          </a:xfrm>
          <a:prstGeom prst="rect">
            <a:avLst/>
          </a:prstGeom>
          <a:noFill/>
          <a:ln>
            <a:noFill/>
          </a:ln>
        </p:spPr>
        <p:txBody>
          <a:bodyPr bIns="0" tIns="0" lIns="0" anchor="t" anchorCtr="0" rIns="0">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4000" b="1" cap="none" u="none">
                <a:solidFill>
                  <a:srgbClr val="B86EB8"/>
                </a:solidFill>
                <a:latin typeface="Arial"/>
                <a:ea typeface="Arial"/>
                <a:cs typeface="Arial"/>
                <a:sym typeface="Arial"/>
                <a:rtl val="0"/>
              </a:rPr>
              <a:t>+</a:t>
            </a:r>
          </a:p>
        </p:txBody>
      </p:sp>
      <p:sp>
        <p:nvSpPr>
          <p:cNvPr name="Shape 63" id="63"/>
          <p:cNvSpPr/>
          <p:nvPr/>
        </p:nvSpPr>
        <p:spPr>
          <a:xfrm>
            <a:off y="228600" x="285750"/>
            <a:ext cy="6345238" cx="212724"/>
          </a:xfrm>
          <a:prstGeom prst="rect">
            <a:avLst/>
          </a:prstGeom>
          <a:solidFill>
            <a:schemeClr val="accent4"/>
          </a:solidFill>
          <a:ln>
            <a:noFill/>
          </a:ln>
        </p:spPr>
        <p:txBody>
          <a:bodyPr bIns="45700" tIns="45700" lIns="91425" anchor="ctr" anchorCtr="0" rIns="91425">
            <a:spAutoFit/>
          </a:body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wo Content">
  <p:cSld name="Two Content">
    <p:spTree>
      <p:nvGrpSpPr>
        <p:cNvPr name="Shape 64" id="64"/>
        <p:cNvGrpSpPr/>
        <p:nvPr/>
      </p:nvGrpSpPr>
      <p:grpSpPr>
        <a:xfrm>
          <a:off y="0" x="0"/>
          <a:ext cy="0" cx="0"/>
          <a:chOff y="0" x="0"/>
          <a:chExt cy="0" cx="0"/>
        </a:xfrm>
      </p:grpSpPr>
      <p:sp>
        <p:nvSpPr>
          <p:cNvPr name="Shape 65" id="65"/>
          <p:cNvSpPr/>
          <p:nvPr/>
        </p:nvSpPr>
        <p:spPr>
          <a:xfrm>
            <a:off y="282572" x="8210550"/>
            <a:ext cy="1600198" cx="642097"/>
          </a:xfrm>
          <a:prstGeom prst="rect">
            <a:avLst/>
          </a:prstGeom>
          <a:solidFill>
            <a:schemeClr val="accent1"/>
          </a:solidFill>
          <a:ln>
            <a:noFill/>
          </a:ln>
        </p:spPr>
        <p:txBody>
          <a:bodyPr bIns="45700" tIns="45700" lIns="91425" anchor="ctr" anchorCtr="0" rIns="91425">
            <a:spAutoFit/>
          </a:bodyPr>
          <a:lstStyle/>
          <a:p/>
        </p:txBody>
      </p:sp>
      <p:sp>
        <p:nvSpPr>
          <p:cNvPr name="Shape 66" id="66"/>
          <p:cNvSpPr/>
          <p:nvPr/>
        </p:nvSpPr>
        <p:spPr>
          <a:xfrm>
            <a:off y="282572" x="8068235"/>
            <a:ext cy="1600198" cx="91438"/>
          </a:xfrm>
          <a:prstGeom prst="rect">
            <a:avLst/>
          </a:prstGeom>
          <a:solidFill>
            <a:schemeClr val="accent3"/>
          </a:solidFill>
          <a:ln>
            <a:noFill/>
          </a:ln>
        </p:spPr>
        <p:txBody>
          <a:bodyPr bIns="45700" tIns="45700" lIns="91425" anchor="ctr" anchorCtr="0" rIns="91425">
            <a:spAutoFit/>
          </a:bodyPr>
          <a:lstStyle/>
          <a:p/>
        </p:txBody>
      </p:sp>
      <p:sp>
        <p:nvSpPr>
          <p:cNvPr name="Shape 67" id="67"/>
          <p:cNvSpPr/>
          <p:nvPr/>
        </p:nvSpPr>
        <p:spPr>
          <a:xfrm>
            <a:off y="228600" x="223185"/>
            <a:ext cy="553996" cx="260907"/>
          </a:xfrm>
          <a:prstGeom prst="rect">
            <a:avLst/>
          </a:prstGeom>
          <a:noFill/>
          <a:ln>
            <a:noFill/>
          </a:ln>
        </p:spPr>
        <p:txBody>
          <a:bodyPr bIns="0" tIns="0" lIns="0" anchor="t" anchorCtr="0" rIns="0">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3600" b="1" cap="none" u="none">
                <a:solidFill>
                  <a:srgbClr val="B86EB8"/>
                </a:solidFill>
                <a:latin typeface="Arial"/>
                <a:ea typeface="Arial"/>
                <a:cs typeface="Arial"/>
                <a:sym typeface="Arial"/>
                <a:rtl val="0"/>
              </a:rPr>
              <a:t>+</a:t>
            </a:r>
          </a:p>
        </p:txBody>
      </p:sp>
      <p:sp>
        <p:nvSpPr>
          <p:cNvPr name="Shape 68" id="68"/>
          <p:cNvSpPr/>
          <p:nvPr>
            <p:ph type="title"/>
          </p:nvPr>
        </p:nvSpPr>
        <p:spPr>
          <a:xfrm>
            <a:off y="484093" x="498474"/>
            <a:ext cy="1116104" cx="7556312"/>
          </a:xfrm>
          <a:prstGeom prst="rect">
            <a:avLst/>
          </a:prstGeom>
          <a:noFill/>
          <a:ln>
            <a:noFill/>
          </a:ln>
        </p:spPr>
        <p:txBody>
          <a:bodyPr bIns="91425" tIns="91425" lIns="91425" anchor="t" anchorCtr="0" rIns="91425"/>
          <a:lstStyle>
            <a:lvl1pPr algn="l" rtl="0">
              <a:spcBef>
                <a:spcPts val="0"/>
              </a:spcBef>
              <a:buClr>
                <a:schemeClr val="accent1"/>
              </a:buClr>
              <a:buFont typeface="Arial"/>
              <a:buNone/>
              <a:defRPr sz="3600" b="0">
                <a:solidFill>
                  <a:schemeClr val="accent1"/>
                </a:solidFill>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69" id="69"/>
          <p:cNvSpPr/>
          <p:nvPr>
            <p:ph type="body" idx="1"/>
          </p:nvPr>
        </p:nvSpPr>
        <p:spPr>
          <a:xfrm>
            <a:off y="1985963" x="498518"/>
            <a:ext cy="4140198" cx="3657600"/>
          </a:xfrm>
          <a:prstGeom prst="rect">
            <a:avLst/>
          </a:prstGeom>
          <a:noFill/>
          <a:ln>
            <a:noFill/>
          </a:ln>
        </p:spPr>
        <p:txBody>
          <a:bodyPr bIns="91425" tIns="91425" lIns="91425" anchor="t" anchorCtr="0" rIns="91425"/>
          <a:lstStyle>
            <a:lvl1pPr rtl="0">
              <a:defRPr sz="1800"/>
            </a:lvl1pPr>
            <a:lvl2pPr rtl="0">
              <a:defRPr sz="1800"/>
            </a:lvl2pPr>
            <a:lvl3pPr rtl="0">
              <a:defRPr sz="1800"/>
            </a:lvl3pPr>
            <a:lvl4pPr rtl="0">
              <a:defRPr sz="1800"/>
            </a:lvl4pPr>
            <a:lvl5pPr rtl="0">
              <a:defRPr sz="1800"/>
            </a:lvl5pPr>
            <a:lvl6pPr rtl="0">
              <a:defRPr sz="1800"/>
            </a:lvl6pPr>
            <a:lvl7pPr rtl="0">
              <a:defRPr sz="1800"/>
            </a:lvl7pPr>
            <a:lvl8pPr rtl="0">
              <a:defRPr sz="1800"/>
            </a:lvl8pPr>
            <a:lvl9pPr rtl="0">
              <a:defRPr sz="1800"/>
            </a:lvl9pPr>
          </a:lstStyle>
          <a:p/>
        </p:txBody>
      </p:sp>
      <p:sp>
        <p:nvSpPr>
          <p:cNvPr name="Shape 70" id="70"/>
          <p:cNvSpPr/>
          <p:nvPr>
            <p:ph type="body" idx="2"/>
          </p:nvPr>
        </p:nvSpPr>
        <p:spPr>
          <a:xfrm>
            <a:off y="1985963" x="4399878"/>
            <a:ext cy="4140198" cx="3657600"/>
          </a:xfrm>
          <a:prstGeom prst="rect">
            <a:avLst/>
          </a:prstGeom>
          <a:noFill/>
          <a:ln>
            <a:noFill/>
          </a:ln>
        </p:spPr>
        <p:txBody>
          <a:bodyPr bIns="91425" tIns="91425" lIns="91425" anchor="t" anchorCtr="0" rIns="91425"/>
          <a:lstStyle>
            <a:lvl1pPr rtl="0">
              <a:defRPr sz="1800"/>
            </a:lvl1pPr>
            <a:lvl2pPr rtl="0">
              <a:defRPr sz="1800"/>
            </a:lvl2pPr>
            <a:lvl3pPr rtl="0">
              <a:defRPr sz="1800"/>
            </a:lvl3pPr>
            <a:lvl4pPr rtl="0">
              <a:defRPr sz="1800"/>
            </a:lvl4pPr>
            <a:lvl5pPr rtl="0">
              <a:defRPr sz="1800"/>
            </a:lvl5pPr>
            <a:lvl6pPr rtl="0">
              <a:defRPr sz="1800"/>
            </a:lvl6pPr>
            <a:lvl7pPr rtl="0">
              <a:defRPr sz="1800"/>
            </a:lvl7pPr>
            <a:lvl8pPr rtl="0">
              <a:defRPr sz="1800"/>
            </a:lvl8pPr>
            <a:lvl9pPr rtl="0">
              <a:defRPr sz="1800"/>
            </a:lvl9pPr>
          </a:lstStyle>
          <a:p/>
        </p:txBody>
      </p:sp>
      <p:sp>
        <p:nvSpPr>
          <p:cNvPr name="Shape 71" id="71"/>
          <p:cNvSpPr/>
          <p:nvPr>
            <p:ph type="dt" idx="10"/>
          </p:nvPr>
        </p:nvSpPr>
        <p:spPr>
          <a:xfrm>
            <a:off y="6423585" x="6795246"/>
            <a:ext cy="365125" cx="2133598"/>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72" id="72"/>
          <p:cNvSpPr/>
          <p:nvPr>
            <p:ph type="ftr" idx="11"/>
          </p:nvPr>
        </p:nvSpPr>
        <p:spPr>
          <a:xfrm>
            <a:off y="6423585" x="201706"/>
            <a:ext cy="365125" cx="6122893"/>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73" id="73"/>
          <p:cNvSpPr/>
          <p:nvPr>
            <p:ph type="sldNum" idx="12"/>
          </p:nvPr>
        </p:nvSpPr>
        <p:spPr>
          <a:xfrm>
            <a:off y="242234" x="8305800"/>
            <a:ext cy="365125" cx="55403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4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Comparison">
  <p:cSld name="Comparison">
    <p:spTree>
      <p:nvGrpSpPr>
        <p:cNvPr name="Shape 74" id="74"/>
        <p:cNvGrpSpPr/>
        <p:nvPr/>
      </p:nvGrpSpPr>
      <p:grpSpPr>
        <a:xfrm>
          <a:off y="0" x="0"/>
          <a:ext cy="0" cx="0"/>
          <a:chOff y="0" x="0"/>
          <a:chExt cy="0" cx="0"/>
        </a:xfrm>
      </p:grpSpPr>
      <p:sp>
        <p:nvSpPr>
          <p:cNvPr name="Shape 75" id="75"/>
          <p:cNvSpPr/>
          <p:nvPr/>
        </p:nvSpPr>
        <p:spPr>
          <a:xfrm>
            <a:off y="282572" x="8166846"/>
            <a:ext cy="1600198" cx="685799"/>
          </a:xfrm>
          <a:prstGeom prst="rect">
            <a:avLst/>
          </a:prstGeom>
          <a:solidFill>
            <a:schemeClr val="accent1"/>
          </a:solidFill>
          <a:ln>
            <a:noFill/>
          </a:ln>
        </p:spPr>
        <p:txBody>
          <a:bodyPr bIns="45700" tIns="45700" lIns="91425" anchor="ctr" anchorCtr="0" rIns="91425">
            <a:spAutoFit/>
          </a:bodyPr>
          <a:lstStyle/>
          <a:p/>
        </p:txBody>
      </p:sp>
      <p:sp>
        <p:nvSpPr>
          <p:cNvPr name="Shape 76" id="76"/>
          <p:cNvSpPr/>
          <p:nvPr/>
        </p:nvSpPr>
        <p:spPr>
          <a:xfrm>
            <a:off y="228600" x="223185"/>
            <a:ext cy="553996" cx="260907"/>
          </a:xfrm>
          <a:prstGeom prst="rect">
            <a:avLst/>
          </a:prstGeom>
          <a:noFill/>
          <a:ln>
            <a:noFill/>
          </a:ln>
        </p:spPr>
        <p:txBody>
          <a:bodyPr bIns="0" tIns="0" lIns="0" anchor="t" anchorCtr="0" rIns="0">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3600" b="1" cap="none" u="none">
                <a:solidFill>
                  <a:srgbClr val="B86EB8"/>
                </a:solidFill>
                <a:latin typeface="Arial"/>
                <a:ea typeface="Arial"/>
                <a:cs typeface="Arial"/>
                <a:sym typeface="Arial"/>
                <a:rtl val="0"/>
              </a:rPr>
              <a:t>+</a:t>
            </a:r>
          </a:p>
        </p:txBody>
      </p:sp>
      <p:sp>
        <p:nvSpPr>
          <p:cNvPr name="Shape 77" id="77"/>
          <p:cNvSpPr/>
          <p:nvPr>
            <p:ph type="title"/>
          </p:nvPr>
        </p:nvSpPr>
        <p:spPr>
          <a:xfrm>
            <a:off y="484093" x="498474"/>
            <a:ext cy="1116104" cx="7556312"/>
          </a:xfrm>
          <a:prstGeom prst="rect">
            <a:avLst/>
          </a:prstGeom>
          <a:noFill/>
          <a:ln>
            <a:noFill/>
          </a:ln>
        </p:spPr>
        <p:txBody>
          <a:bodyPr bIns="91425" tIns="91425" lIns="91425" anchor="t" anchorCtr="0" rIns="91425"/>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78" id="78"/>
          <p:cNvSpPr/>
          <p:nvPr>
            <p:ph type="body" idx="1"/>
          </p:nvPr>
        </p:nvSpPr>
        <p:spPr>
          <a:xfrm>
            <a:off y="2447365" x="497541"/>
            <a:ext cy="3678797" cx="3657600"/>
          </a:xfrm>
          <a:prstGeom prst="rect">
            <a:avLst/>
          </a:prstGeom>
          <a:noFill/>
          <a:ln>
            <a:noFill/>
          </a:ln>
        </p:spPr>
        <p:txBody>
          <a:bodyPr bIns="91425" tIns="91425" lIns="91425" anchor="t" anchorCtr="0" rIns="91425"/>
          <a:lstStyle>
            <a:lvl1pPr rtl="0">
              <a:defRPr sz="1800"/>
            </a:lvl1pPr>
            <a:lvl2pPr rtl="0">
              <a:defRPr sz="1800"/>
            </a:lvl2pPr>
            <a:lvl3pPr rtl="0">
              <a:defRPr sz="1800"/>
            </a:lvl3pPr>
            <a:lvl4pPr rtl="0">
              <a:defRPr sz="1800"/>
            </a:lvl4pPr>
            <a:lvl5pPr rtl="0">
              <a:defRPr sz="1800"/>
            </a:lvl5pPr>
            <a:lvl6pPr rtl="0">
              <a:defRPr sz="1600"/>
            </a:lvl6pPr>
            <a:lvl7pPr rtl="0">
              <a:defRPr sz="1600"/>
            </a:lvl7pPr>
            <a:lvl8pPr rtl="0">
              <a:defRPr sz="1600"/>
            </a:lvl8pPr>
            <a:lvl9pPr rtl="0">
              <a:defRPr sz="1600"/>
            </a:lvl9pPr>
          </a:lstStyle>
          <a:p/>
        </p:txBody>
      </p:sp>
      <p:sp>
        <p:nvSpPr>
          <p:cNvPr name="Shape 79" id="79"/>
          <p:cNvSpPr/>
          <p:nvPr>
            <p:ph type="body" idx="2"/>
          </p:nvPr>
        </p:nvSpPr>
        <p:spPr>
          <a:xfrm>
            <a:off y="2447365" x="4399878"/>
            <a:ext cy="3678797" cx="3657600"/>
          </a:xfrm>
          <a:prstGeom prst="rect">
            <a:avLst/>
          </a:prstGeom>
          <a:noFill/>
          <a:ln>
            <a:noFill/>
          </a:ln>
        </p:spPr>
        <p:txBody>
          <a:bodyPr bIns="91425" tIns="91425" lIns="91425" anchor="t" anchorCtr="0" rIns="91425"/>
          <a:lstStyle>
            <a:lvl1pPr rtl="0">
              <a:defRPr sz="1800"/>
            </a:lvl1pPr>
            <a:lvl2pPr rtl="0">
              <a:defRPr sz="1800"/>
            </a:lvl2pPr>
            <a:lvl3pPr rtl="0">
              <a:defRPr sz="1800"/>
            </a:lvl3pPr>
            <a:lvl4pPr rtl="0">
              <a:defRPr sz="1800"/>
            </a:lvl4pPr>
            <a:lvl5pPr rtl="0">
              <a:defRPr sz="1800"/>
            </a:lvl5pPr>
            <a:lvl6pPr rtl="0">
              <a:defRPr sz="1600"/>
            </a:lvl6pPr>
            <a:lvl7pPr rtl="0">
              <a:defRPr sz="1600"/>
            </a:lvl7pPr>
            <a:lvl8pPr rtl="0">
              <a:defRPr sz="1600"/>
            </a:lvl8pPr>
            <a:lvl9pPr rtl="0">
              <a:defRPr sz="1600"/>
            </a:lvl9pPr>
          </a:lstStyle>
          <a:p/>
        </p:txBody>
      </p:sp>
      <p:sp>
        <p:nvSpPr>
          <p:cNvPr name="Shape 80" id="80"/>
          <p:cNvSpPr/>
          <p:nvPr>
            <p:ph type="dt" idx="10"/>
          </p:nvPr>
        </p:nvSpPr>
        <p:spPr>
          <a:xfrm>
            <a:off y="6423585" x="6795246"/>
            <a:ext cy="365125" cx="2133598"/>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81" id="81"/>
          <p:cNvSpPr/>
          <p:nvPr>
            <p:ph type="ftr" idx="11"/>
          </p:nvPr>
        </p:nvSpPr>
        <p:spPr>
          <a:xfrm>
            <a:off y="6423585" x="201706"/>
            <a:ext cy="365125" cx="6122893"/>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82" id="82"/>
          <p:cNvSpPr/>
          <p:nvPr>
            <p:ph type="sldNum" idx="12"/>
          </p:nvPr>
        </p:nvSpPr>
        <p:spPr>
          <a:xfrm>
            <a:off y="242234" x="8305800"/>
            <a:ext cy="365125" cx="55403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4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83" id="83"/>
          <p:cNvSpPr/>
          <p:nvPr>
            <p:ph type="body" idx="3"/>
          </p:nvPr>
        </p:nvSpPr>
        <p:spPr>
          <a:xfrm>
            <a:off y="2070847" x="497541"/>
            <a:ext cy="322727" cx="3657600"/>
          </a:xfrm>
          <a:prstGeom prst="rect">
            <a:avLst/>
          </a:prstGeom>
          <a:solidFill>
            <a:schemeClr val="accent3"/>
          </a:solidFill>
          <a:ln>
            <a:noFill/>
          </a:ln>
        </p:spPr>
        <p:txBody>
          <a:bodyPr bIns="91425" tIns="91425" lIns="91425" anchor="ctr" anchorCtr="0" rIns="91425"/>
          <a:lstStyle>
            <a:lvl1pPr indent="0" algn="ctr" marL="0" rtl="0">
              <a:spcBef>
                <a:spcPts val="0"/>
              </a:spcBef>
              <a:buClr>
                <a:schemeClr val="lt1"/>
              </a:buClr>
              <a:buFont typeface="Arial"/>
              <a:buNone/>
              <a:defRPr sz="1800" b="0">
                <a:solidFill>
                  <a:schemeClr val="lt1"/>
                </a:solidFill>
              </a:defRPr>
            </a:lvl1pPr>
            <a:lvl2pPr indent="0" marL="457200" rtl="0">
              <a:buFont typeface="Arial"/>
              <a:buNone/>
              <a:defRPr sz="2000" b="1"/>
            </a:lvl2pPr>
            <a:lvl3pPr indent="0" marL="914400" rtl="0">
              <a:buFont typeface="Arial"/>
              <a:buNone/>
              <a:defRPr sz="1800" b="1"/>
            </a:lvl3pPr>
            <a:lvl4pPr indent="0" marL="1371600" rtl="0">
              <a:buFont typeface="Arial"/>
              <a:buNone/>
              <a:defRPr sz="1600" b="1"/>
            </a:lvl4pPr>
            <a:lvl5pPr indent="0" marL="1828800" rtl="0">
              <a:buFont typeface="Arial"/>
              <a:buNone/>
              <a:defRPr sz="1600" b="1"/>
            </a:lvl5pPr>
            <a:lvl6pPr indent="0" marL="2286000" rtl="0">
              <a:buFont typeface="Arial"/>
              <a:buNone/>
              <a:defRPr sz="1600" b="1"/>
            </a:lvl6pPr>
            <a:lvl7pPr indent="0" marL="2743200" rtl="0">
              <a:buFont typeface="Arial"/>
              <a:buNone/>
              <a:defRPr sz="1600" b="1"/>
            </a:lvl7pPr>
            <a:lvl8pPr indent="0" marL="3200400" rtl="0">
              <a:buFont typeface="Arial"/>
              <a:buNone/>
              <a:defRPr sz="1600" b="1"/>
            </a:lvl8pPr>
            <a:lvl9pPr indent="0" marL="3657600" rtl="0">
              <a:buFont typeface="Arial"/>
              <a:buNone/>
              <a:defRPr sz="1600" b="1"/>
            </a:lvl9pPr>
          </a:lstStyle>
          <a:p/>
        </p:txBody>
      </p:sp>
      <p:sp>
        <p:nvSpPr>
          <p:cNvPr name="Shape 84" id="84"/>
          <p:cNvSpPr/>
          <p:nvPr>
            <p:ph type="body" idx="4"/>
          </p:nvPr>
        </p:nvSpPr>
        <p:spPr>
          <a:xfrm>
            <a:off y="2070847" x="4399878"/>
            <a:ext cy="322727" cx="3657600"/>
          </a:xfrm>
          <a:prstGeom prst="rect">
            <a:avLst/>
          </a:prstGeom>
          <a:solidFill>
            <a:srgbClr val="A2A2C1"/>
          </a:solidFill>
          <a:ln>
            <a:noFill/>
          </a:ln>
        </p:spPr>
        <p:txBody>
          <a:bodyPr bIns="91425" tIns="91425" lIns="91425" anchor="ctr" anchorCtr="0" rIns="91425"/>
          <a:lstStyle>
            <a:lvl1pPr indent="0" algn="ctr" marL="0" rtl="0">
              <a:spcBef>
                <a:spcPts val="0"/>
              </a:spcBef>
              <a:buClr>
                <a:schemeClr val="lt1"/>
              </a:buClr>
              <a:buFont typeface="Arial"/>
              <a:buNone/>
              <a:defRPr sz="1800" b="0">
                <a:solidFill>
                  <a:schemeClr val="lt1"/>
                </a:solidFill>
              </a:defRPr>
            </a:lvl1pPr>
            <a:lvl2pPr indent="0" marL="457200" rtl="0">
              <a:buFont typeface="Arial"/>
              <a:buNone/>
              <a:defRPr sz="2000" b="1"/>
            </a:lvl2pPr>
            <a:lvl3pPr indent="0" marL="914400" rtl="0">
              <a:buFont typeface="Arial"/>
              <a:buNone/>
              <a:defRPr sz="1800" b="1"/>
            </a:lvl3pPr>
            <a:lvl4pPr indent="0" marL="1371600" rtl="0">
              <a:buFont typeface="Arial"/>
              <a:buNone/>
              <a:defRPr sz="1600" b="1"/>
            </a:lvl4pPr>
            <a:lvl5pPr indent="0" marL="1828800" rtl="0">
              <a:buFont typeface="Arial"/>
              <a:buNone/>
              <a:defRPr sz="1600" b="1"/>
            </a:lvl5pPr>
            <a:lvl6pPr indent="0" marL="2286000" rtl="0">
              <a:buFont typeface="Arial"/>
              <a:buNone/>
              <a:defRPr sz="1600" b="1"/>
            </a:lvl6pPr>
            <a:lvl7pPr indent="0" marL="2743200" rtl="0">
              <a:buFont typeface="Arial"/>
              <a:buNone/>
              <a:defRPr sz="1600" b="1"/>
            </a:lvl7pPr>
            <a:lvl8pPr indent="0" marL="3200400" rtl="0">
              <a:buFont typeface="Arial"/>
              <a:buNone/>
              <a:defRPr sz="1600" b="1"/>
            </a:lvl8pPr>
            <a:lvl9pPr indent="0" marL="3657600" rtl="0">
              <a:buFont typeface="Arial"/>
              <a:buNone/>
              <a:defRPr sz="1600" b="1"/>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2 Content, Top and Bottom">
  <p:cSld name="2 Content, Top and Bottom">
    <p:spTree>
      <p:nvGrpSpPr>
        <p:cNvPr name="Shape 85" id="85"/>
        <p:cNvGrpSpPr/>
        <p:nvPr/>
      </p:nvGrpSpPr>
      <p:grpSpPr>
        <a:xfrm>
          <a:off y="0" x="0"/>
          <a:ext cy="0" cx="0"/>
          <a:chOff y="0" x="0"/>
          <a:chExt cy="0" cx="0"/>
        </a:xfrm>
      </p:grpSpPr>
      <p:sp>
        <p:nvSpPr>
          <p:cNvPr name="Shape 86" id="86"/>
          <p:cNvSpPr/>
          <p:nvPr/>
        </p:nvSpPr>
        <p:spPr>
          <a:xfrm>
            <a:off y="228600" x="223185"/>
            <a:ext cy="553996" cx="260907"/>
          </a:xfrm>
          <a:prstGeom prst="rect">
            <a:avLst/>
          </a:prstGeom>
          <a:noFill/>
          <a:ln>
            <a:noFill/>
          </a:ln>
        </p:spPr>
        <p:txBody>
          <a:bodyPr bIns="0" tIns="0" lIns="0" anchor="t" anchorCtr="0" rIns="0">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3600" b="1" cap="none" u="none">
                <a:solidFill>
                  <a:srgbClr val="B86EB8"/>
                </a:solidFill>
                <a:latin typeface="Arial"/>
                <a:ea typeface="Arial"/>
                <a:cs typeface="Arial"/>
                <a:sym typeface="Arial"/>
                <a:rtl val="0"/>
              </a:rPr>
              <a:t>+</a:t>
            </a:r>
          </a:p>
        </p:txBody>
      </p:sp>
      <p:sp>
        <p:nvSpPr>
          <p:cNvPr name="Shape 87" id="87"/>
          <p:cNvSpPr/>
          <p:nvPr>
            <p:ph type="title"/>
          </p:nvPr>
        </p:nvSpPr>
        <p:spPr>
          <a:xfrm>
            <a:off y="484093" x="498474"/>
            <a:ext cy="1116104" cx="7556312"/>
          </a:xfrm>
          <a:prstGeom prst="rect">
            <a:avLst/>
          </a:prstGeom>
          <a:noFill/>
          <a:ln>
            <a:noFill/>
          </a:ln>
        </p:spPr>
        <p:txBody>
          <a:bodyPr bIns="91425" tIns="91425" lIns="91425" anchor="t" anchorCtr="0" rIns="91425"/>
          <a:lstStyle>
            <a:lvl1pPr algn="l" rtl="0">
              <a:spcBef>
                <a:spcPts val="0"/>
              </a:spcBef>
              <a:buClr>
                <a:schemeClr val="accent1"/>
              </a:buClr>
              <a:buFont typeface="Arial"/>
              <a:buNone/>
              <a:defRPr sz="3600" b="0">
                <a:solidFill>
                  <a:schemeClr val="accent1"/>
                </a:solidFill>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88" id="88"/>
          <p:cNvSpPr/>
          <p:nvPr>
            <p:ph type="body" idx="1"/>
          </p:nvPr>
        </p:nvSpPr>
        <p:spPr>
          <a:xfrm>
            <a:off y="1985963" x="498516"/>
            <a:ext cy="1965959" cx="7569155"/>
          </a:xfrm>
          <a:prstGeom prst="rect">
            <a:avLst/>
          </a:prstGeom>
          <a:noFill/>
          <a:ln>
            <a:noFill/>
          </a:ln>
        </p:spPr>
        <p:txBody>
          <a:bodyPr bIns="91425" tIns="91425" lIns="91425" anchor="t" anchorCtr="0" rIns="91425"/>
          <a:lstStyle>
            <a:lvl1pPr rtl="0">
              <a:defRPr sz="1800"/>
            </a:lvl1pPr>
            <a:lvl2pPr rtl="0">
              <a:defRPr sz="1800"/>
            </a:lvl2pPr>
            <a:lvl3pPr rtl="0">
              <a:defRPr sz="1800"/>
            </a:lvl3pPr>
            <a:lvl4pPr rtl="0">
              <a:defRPr sz="1800"/>
            </a:lvl4pPr>
            <a:lvl5pPr rtl="0">
              <a:defRPr sz="1800"/>
            </a:lvl5pPr>
            <a:lvl6pPr rtl="0">
              <a:defRPr sz="1800"/>
            </a:lvl6pPr>
            <a:lvl7pPr rtl="0">
              <a:defRPr sz="1800"/>
            </a:lvl7pPr>
            <a:lvl8pPr rtl="0">
              <a:defRPr sz="1800"/>
            </a:lvl8pPr>
            <a:lvl9pPr rtl="0">
              <a:defRPr sz="1800"/>
            </a:lvl9pPr>
          </a:lstStyle>
          <a:p/>
        </p:txBody>
      </p:sp>
      <p:sp>
        <p:nvSpPr>
          <p:cNvPr name="Shape 89" id="89"/>
          <p:cNvSpPr/>
          <p:nvPr>
            <p:ph type="dt" idx="10"/>
          </p:nvPr>
        </p:nvSpPr>
        <p:spPr>
          <a:xfrm>
            <a:off y="6423585" x="6795246"/>
            <a:ext cy="365125" cx="2133598"/>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90" id="90"/>
          <p:cNvSpPr/>
          <p:nvPr>
            <p:ph type="ftr" idx="11"/>
          </p:nvPr>
        </p:nvSpPr>
        <p:spPr>
          <a:xfrm>
            <a:off y="6423585" x="201706"/>
            <a:ext cy="365125" cx="6122893"/>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91" id="91"/>
          <p:cNvSpPr/>
          <p:nvPr>
            <p:ph type="body" idx="2"/>
          </p:nvPr>
        </p:nvSpPr>
        <p:spPr>
          <a:xfrm>
            <a:off y="4164964" x="498516"/>
            <a:ext cy="1965959" cx="7569155"/>
          </a:xfrm>
          <a:prstGeom prst="rect">
            <a:avLst/>
          </a:prstGeom>
          <a:noFill/>
          <a:ln>
            <a:noFill/>
          </a:ln>
        </p:spPr>
        <p:txBody>
          <a:bodyPr bIns="91425" tIns="91425" lIns="91425" anchor="t" anchorCtr="0" rIns="91425"/>
          <a:lstStyle>
            <a:lvl1pPr rtl="0">
              <a:defRPr sz="1800"/>
            </a:lvl1pPr>
            <a:lvl2pPr rtl="0">
              <a:defRPr sz="1800"/>
            </a:lvl2pPr>
            <a:lvl3pPr rtl="0">
              <a:defRPr sz="1800"/>
            </a:lvl3pPr>
            <a:lvl4pPr rtl="0">
              <a:defRPr sz="1800"/>
            </a:lvl4pPr>
            <a:lvl5pPr rtl="0">
              <a:defRPr sz="1800"/>
            </a:lvl5pPr>
            <a:lvl6pPr rtl="0">
              <a:defRPr sz="1800"/>
            </a:lvl6pPr>
            <a:lvl7pPr rtl="0">
              <a:defRPr sz="1800"/>
            </a:lvl7pPr>
            <a:lvl8pPr rtl="0">
              <a:defRPr sz="1800"/>
            </a:lvl8pPr>
            <a:lvl9pPr rtl="0">
              <a:defRPr sz="1800"/>
            </a:lvl9pPr>
          </a:lstStyle>
          <a:p/>
        </p:txBody>
      </p:sp>
      <p:sp>
        <p:nvSpPr>
          <p:cNvPr name="Shape 92" id="92"/>
          <p:cNvSpPr/>
          <p:nvPr/>
        </p:nvSpPr>
        <p:spPr>
          <a:xfrm>
            <a:off y="282572" x="8166846"/>
            <a:ext cy="1600198" cx="685799"/>
          </a:xfrm>
          <a:prstGeom prst="rect">
            <a:avLst/>
          </a:prstGeom>
          <a:solidFill>
            <a:schemeClr val="accent1"/>
          </a:solidFill>
          <a:ln>
            <a:noFill/>
          </a:ln>
        </p:spPr>
        <p:txBody>
          <a:bodyPr bIns="45700" tIns="45700" lIns="91425" anchor="ctr" anchorCtr="0" rIns="91425">
            <a:spAutoFit/>
          </a:bodyPr>
          <a:lstStyle/>
          <a:p/>
        </p:txBody>
      </p:sp>
      <p:sp>
        <p:nvSpPr>
          <p:cNvPr name="Shape 93" id="93"/>
          <p:cNvSpPr/>
          <p:nvPr>
            <p:ph type="sldNum" idx="12"/>
          </p:nvPr>
        </p:nvSpPr>
        <p:spPr>
          <a:xfrm>
            <a:off y="242234" x="8305800"/>
            <a:ext cy="365125" cx="55403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4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3 Content">
  <p:cSld name="3 Content">
    <p:spTree>
      <p:nvGrpSpPr>
        <p:cNvPr name="Shape 94" id="94"/>
        <p:cNvGrpSpPr/>
        <p:nvPr/>
      </p:nvGrpSpPr>
      <p:grpSpPr>
        <a:xfrm>
          <a:off y="0" x="0"/>
          <a:ext cy="0" cx="0"/>
          <a:chOff y="0" x="0"/>
          <a:chExt cy="0" cx="0"/>
        </a:xfrm>
      </p:grpSpPr>
      <p:sp>
        <p:nvSpPr>
          <p:cNvPr name="Shape 95" id="95"/>
          <p:cNvSpPr/>
          <p:nvPr/>
        </p:nvSpPr>
        <p:spPr>
          <a:xfrm>
            <a:off y="282572" x="8166846"/>
            <a:ext cy="1600198" cx="685799"/>
          </a:xfrm>
          <a:prstGeom prst="rect">
            <a:avLst/>
          </a:prstGeom>
          <a:solidFill>
            <a:schemeClr val="accent1"/>
          </a:solidFill>
          <a:ln>
            <a:noFill/>
          </a:ln>
        </p:spPr>
        <p:txBody>
          <a:bodyPr bIns="45700" tIns="45700" lIns="91425" anchor="ctr" anchorCtr="0" rIns="91425">
            <a:spAutoFit/>
          </a:bodyPr>
          <a:lstStyle/>
          <a:p/>
        </p:txBody>
      </p:sp>
      <p:sp>
        <p:nvSpPr>
          <p:cNvPr name="Shape 96" id="96"/>
          <p:cNvSpPr/>
          <p:nvPr/>
        </p:nvSpPr>
        <p:spPr>
          <a:xfrm>
            <a:off y="228600" x="223185"/>
            <a:ext cy="553996" cx="260907"/>
          </a:xfrm>
          <a:prstGeom prst="rect">
            <a:avLst/>
          </a:prstGeom>
          <a:noFill/>
          <a:ln>
            <a:noFill/>
          </a:ln>
        </p:spPr>
        <p:txBody>
          <a:bodyPr bIns="0" tIns="0" lIns="0" anchor="t" anchorCtr="0" rIns="0">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3600" b="1" cap="none" u="none">
                <a:solidFill>
                  <a:srgbClr val="B86EB8"/>
                </a:solidFill>
                <a:latin typeface="Arial"/>
                <a:ea typeface="Arial"/>
                <a:cs typeface="Arial"/>
                <a:sym typeface="Arial"/>
                <a:rtl val="0"/>
              </a:rPr>
              <a:t>+</a:t>
            </a:r>
          </a:p>
        </p:txBody>
      </p:sp>
      <p:sp>
        <p:nvSpPr>
          <p:cNvPr name="Shape 97" id="97"/>
          <p:cNvSpPr/>
          <p:nvPr>
            <p:ph type="title"/>
          </p:nvPr>
        </p:nvSpPr>
        <p:spPr>
          <a:xfrm>
            <a:off y="484093" x="498474"/>
            <a:ext cy="1116104" cx="7556312"/>
          </a:xfrm>
          <a:prstGeom prst="rect">
            <a:avLst/>
          </a:prstGeom>
          <a:noFill/>
          <a:ln>
            <a:noFill/>
          </a:ln>
        </p:spPr>
        <p:txBody>
          <a:bodyPr bIns="91425" tIns="91425" lIns="91425" anchor="t" anchorCtr="0" rIns="91425"/>
          <a:lstStyle>
            <a:lvl1pPr algn="l" rtl="0">
              <a:spcBef>
                <a:spcPts val="0"/>
              </a:spcBef>
              <a:buClr>
                <a:schemeClr val="accent1"/>
              </a:buClr>
              <a:buFont typeface="Arial"/>
              <a:buNone/>
              <a:defRPr sz="3600" b="0">
                <a:solidFill>
                  <a:schemeClr val="accent1"/>
                </a:solidFill>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98" id="98"/>
          <p:cNvSpPr/>
          <p:nvPr>
            <p:ph type="body" idx="1"/>
          </p:nvPr>
        </p:nvSpPr>
        <p:spPr>
          <a:xfrm>
            <a:off y="1985963" x="4410075"/>
            <a:ext cy="1965959" cx="3657600"/>
          </a:xfrm>
          <a:prstGeom prst="rect">
            <a:avLst/>
          </a:prstGeom>
          <a:noFill/>
          <a:ln>
            <a:noFill/>
          </a:ln>
        </p:spPr>
        <p:txBody>
          <a:bodyPr bIns="91425" tIns="91425" lIns="91425" anchor="t" anchorCtr="0" rIns="91425"/>
          <a:lstStyle>
            <a:lvl1pPr rtl="0">
              <a:defRPr sz="1800"/>
            </a:lvl1pPr>
            <a:lvl2pPr rtl="0">
              <a:defRPr sz="1800"/>
            </a:lvl2pPr>
            <a:lvl3pPr rtl="0">
              <a:defRPr sz="1800"/>
            </a:lvl3pPr>
            <a:lvl4pPr rtl="0">
              <a:defRPr sz="1800"/>
            </a:lvl4pPr>
            <a:lvl5pPr rtl="0">
              <a:defRPr sz="1800"/>
            </a:lvl5pPr>
            <a:lvl6pPr rtl="0">
              <a:defRPr sz="1800"/>
            </a:lvl6pPr>
            <a:lvl7pPr rtl="0">
              <a:defRPr sz="1800"/>
            </a:lvl7pPr>
            <a:lvl8pPr rtl="0">
              <a:defRPr sz="1800"/>
            </a:lvl8pPr>
            <a:lvl9pPr rtl="0">
              <a:defRPr sz="1800"/>
            </a:lvl9pPr>
          </a:lstStyle>
          <a:p/>
        </p:txBody>
      </p:sp>
      <p:sp>
        <p:nvSpPr>
          <p:cNvPr name="Shape 99" id="99"/>
          <p:cNvSpPr/>
          <p:nvPr>
            <p:ph type="dt" idx="10"/>
          </p:nvPr>
        </p:nvSpPr>
        <p:spPr>
          <a:xfrm>
            <a:off y="6423585" x="6795246"/>
            <a:ext cy="365125" cx="2133598"/>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00" id="100"/>
          <p:cNvSpPr/>
          <p:nvPr>
            <p:ph type="ftr" idx="11"/>
          </p:nvPr>
        </p:nvSpPr>
        <p:spPr>
          <a:xfrm>
            <a:off y="6423585" x="201706"/>
            <a:ext cy="365125" cx="6122893"/>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01" id="101"/>
          <p:cNvSpPr/>
          <p:nvPr>
            <p:ph type="sldNum" idx="12"/>
          </p:nvPr>
        </p:nvSpPr>
        <p:spPr>
          <a:xfrm>
            <a:off y="242234" x="8305800"/>
            <a:ext cy="365125" cx="55403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4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02" id="102"/>
          <p:cNvSpPr/>
          <p:nvPr>
            <p:ph type="body" idx="2"/>
          </p:nvPr>
        </p:nvSpPr>
        <p:spPr>
          <a:xfrm>
            <a:off y="1985963" x="498518"/>
            <a:ext cy="4140198" cx="3657600"/>
          </a:xfrm>
          <a:prstGeom prst="rect">
            <a:avLst/>
          </a:prstGeom>
          <a:noFill/>
          <a:ln>
            <a:noFill/>
          </a:ln>
        </p:spPr>
        <p:txBody>
          <a:bodyPr bIns="91425" tIns="91425" lIns="91425" anchor="t" anchorCtr="0" rIns="91425"/>
          <a:lstStyle>
            <a:lvl1pPr rtl="0">
              <a:defRPr sz="1800"/>
            </a:lvl1pPr>
            <a:lvl2pPr rtl="0">
              <a:defRPr sz="1800"/>
            </a:lvl2pPr>
            <a:lvl3pPr rtl="0">
              <a:defRPr sz="1800"/>
            </a:lvl3pPr>
            <a:lvl4pPr rtl="0">
              <a:defRPr sz="1800"/>
            </a:lvl4pPr>
            <a:lvl5pPr rtl="0">
              <a:defRPr sz="1800"/>
            </a:lvl5pPr>
            <a:lvl6pPr rtl="0">
              <a:defRPr sz="1800"/>
            </a:lvl6pPr>
            <a:lvl7pPr rtl="0">
              <a:defRPr sz="1800"/>
            </a:lvl7pPr>
            <a:lvl8pPr rtl="0">
              <a:defRPr sz="1800"/>
            </a:lvl8pPr>
            <a:lvl9pPr rtl="0">
              <a:defRPr sz="1800"/>
            </a:lvl9pPr>
          </a:lstStyle>
          <a:p/>
        </p:txBody>
      </p:sp>
      <p:sp>
        <p:nvSpPr>
          <p:cNvPr name="Shape 103" id="103"/>
          <p:cNvSpPr/>
          <p:nvPr>
            <p:ph type="body" idx="3"/>
          </p:nvPr>
        </p:nvSpPr>
        <p:spPr>
          <a:xfrm>
            <a:off y="4169664" x="4410075"/>
            <a:ext cy="1965959" cx="3657600"/>
          </a:xfrm>
          <a:prstGeom prst="rect">
            <a:avLst/>
          </a:prstGeom>
          <a:noFill/>
          <a:ln>
            <a:noFill/>
          </a:ln>
        </p:spPr>
        <p:txBody>
          <a:bodyPr bIns="91425" tIns="91425" lIns="91425" anchor="t" anchorCtr="0" rIns="91425"/>
          <a:lstStyle>
            <a:lvl1pPr rtl="0">
              <a:defRPr sz="1800"/>
            </a:lvl1pPr>
            <a:lvl2pPr rtl="0">
              <a:defRPr sz="1800"/>
            </a:lvl2pPr>
            <a:lvl3pPr rtl="0">
              <a:defRPr sz="1800"/>
            </a:lvl3pPr>
            <a:lvl4pPr rtl="0">
              <a:defRPr sz="1800"/>
            </a:lvl4pPr>
            <a:lvl5pPr rtl="0">
              <a:defRPr sz="1800"/>
            </a:lvl5pPr>
            <a:lvl6pPr rtl="0">
              <a:defRPr sz="1800"/>
            </a:lvl6pPr>
            <a:lvl7pPr rtl="0">
              <a:defRPr sz="1800"/>
            </a:lvl7pPr>
            <a:lvl8pPr rtl="0">
              <a:defRPr sz="1800"/>
            </a:lvl8pPr>
            <a:lvl9pPr rtl="0">
              <a:defRPr sz="18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4 Content">
  <p:cSld name="4 Content">
    <p:spTree>
      <p:nvGrpSpPr>
        <p:cNvPr name="Shape 104" id="104"/>
        <p:cNvGrpSpPr/>
        <p:nvPr/>
      </p:nvGrpSpPr>
      <p:grpSpPr>
        <a:xfrm>
          <a:off y="0" x="0"/>
          <a:ext cy="0" cx="0"/>
          <a:chOff y="0" x="0"/>
          <a:chExt cy="0" cx="0"/>
        </a:xfrm>
      </p:grpSpPr>
      <p:sp>
        <p:nvSpPr>
          <p:cNvPr name="Shape 105" id="105"/>
          <p:cNvSpPr/>
          <p:nvPr/>
        </p:nvSpPr>
        <p:spPr>
          <a:xfrm>
            <a:off y="282572" x="8166846"/>
            <a:ext cy="1600198" cx="685799"/>
          </a:xfrm>
          <a:prstGeom prst="rect">
            <a:avLst/>
          </a:prstGeom>
          <a:solidFill>
            <a:schemeClr val="accent1"/>
          </a:solidFill>
          <a:ln>
            <a:noFill/>
          </a:ln>
        </p:spPr>
        <p:txBody>
          <a:bodyPr bIns="45700" tIns="45700" lIns="91425" anchor="ctr" anchorCtr="0" rIns="91425">
            <a:spAutoFit/>
          </a:bodyPr>
          <a:lstStyle/>
          <a:p/>
        </p:txBody>
      </p:sp>
      <p:sp>
        <p:nvSpPr>
          <p:cNvPr name="Shape 106" id="106"/>
          <p:cNvSpPr/>
          <p:nvPr/>
        </p:nvSpPr>
        <p:spPr>
          <a:xfrm>
            <a:off y="228600" x="223185"/>
            <a:ext cy="553996" cx="260907"/>
          </a:xfrm>
          <a:prstGeom prst="rect">
            <a:avLst/>
          </a:prstGeom>
          <a:noFill/>
          <a:ln>
            <a:noFill/>
          </a:ln>
        </p:spPr>
        <p:txBody>
          <a:bodyPr bIns="0" tIns="0" lIns="0" anchor="t" anchorCtr="0" rIns="0">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3600" b="1" cap="none" u="none">
                <a:solidFill>
                  <a:srgbClr val="B86EB8"/>
                </a:solidFill>
                <a:latin typeface="Arial"/>
                <a:ea typeface="Arial"/>
                <a:cs typeface="Arial"/>
                <a:sym typeface="Arial"/>
                <a:rtl val="0"/>
              </a:rPr>
              <a:t>+</a:t>
            </a:r>
          </a:p>
        </p:txBody>
      </p:sp>
      <p:sp>
        <p:nvSpPr>
          <p:cNvPr name="Shape 107" id="107"/>
          <p:cNvSpPr/>
          <p:nvPr>
            <p:ph type="title"/>
          </p:nvPr>
        </p:nvSpPr>
        <p:spPr>
          <a:xfrm>
            <a:off y="484093" x="498474"/>
            <a:ext cy="1116104" cx="7556312"/>
          </a:xfrm>
          <a:prstGeom prst="rect">
            <a:avLst/>
          </a:prstGeom>
          <a:noFill/>
          <a:ln>
            <a:noFill/>
          </a:ln>
        </p:spPr>
        <p:txBody>
          <a:bodyPr bIns="91425" tIns="91425" lIns="91425" anchor="t" anchorCtr="0" rIns="91425"/>
          <a:lstStyle>
            <a:lvl1pPr algn="l" rtl="0">
              <a:spcBef>
                <a:spcPts val="0"/>
              </a:spcBef>
              <a:buClr>
                <a:schemeClr val="accent1"/>
              </a:buClr>
              <a:buFont typeface="Arial"/>
              <a:buNone/>
              <a:defRPr sz="3600" b="0">
                <a:solidFill>
                  <a:schemeClr val="accent1"/>
                </a:solidFill>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108" id="108"/>
          <p:cNvSpPr/>
          <p:nvPr>
            <p:ph type="dt" idx="10"/>
          </p:nvPr>
        </p:nvSpPr>
        <p:spPr>
          <a:xfrm>
            <a:off y="6423585" x="6795246"/>
            <a:ext cy="365125" cx="2133598"/>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09" id="109"/>
          <p:cNvSpPr/>
          <p:nvPr>
            <p:ph type="ftr" idx="11"/>
          </p:nvPr>
        </p:nvSpPr>
        <p:spPr>
          <a:xfrm>
            <a:off y="6423585" x="201706"/>
            <a:ext cy="365125" cx="6122893"/>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10" id="110"/>
          <p:cNvSpPr/>
          <p:nvPr>
            <p:ph type="sldNum" idx="12"/>
          </p:nvPr>
        </p:nvSpPr>
        <p:spPr>
          <a:xfrm>
            <a:off y="242234" x="8305800"/>
            <a:ext cy="365125" cx="55403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4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11" id="111"/>
          <p:cNvSpPr/>
          <p:nvPr>
            <p:ph type="body" idx="1"/>
          </p:nvPr>
        </p:nvSpPr>
        <p:spPr>
          <a:xfrm>
            <a:off y="1985963" x="502920"/>
            <a:ext cy="1965959" cx="3657413"/>
          </a:xfrm>
          <a:prstGeom prst="rect">
            <a:avLst/>
          </a:prstGeom>
          <a:noFill/>
          <a:ln>
            <a:noFill/>
          </a:ln>
        </p:spPr>
        <p:txBody>
          <a:bodyPr bIns="91425" tIns="91425" lIns="91425" anchor="t" anchorCtr="0" rIns="91425"/>
          <a:lstStyle>
            <a:lvl1pPr rtl="0">
              <a:defRPr sz="1800"/>
            </a:lvl1pPr>
            <a:lvl2pPr rtl="0">
              <a:defRPr sz="1800"/>
            </a:lvl2pPr>
            <a:lvl3pPr rtl="0">
              <a:defRPr sz="1800"/>
            </a:lvl3pPr>
            <a:lvl4pPr rtl="0">
              <a:defRPr sz="1800"/>
            </a:lvl4pPr>
            <a:lvl5pPr rtl="0">
              <a:defRPr sz="1800"/>
            </a:lvl5pPr>
            <a:lvl6pPr rtl="0">
              <a:defRPr sz="1800"/>
            </a:lvl6pPr>
            <a:lvl7pPr rtl="0">
              <a:defRPr sz="1800"/>
            </a:lvl7pPr>
            <a:lvl8pPr rtl="0">
              <a:defRPr sz="1800"/>
            </a:lvl8pPr>
            <a:lvl9pPr rtl="0">
              <a:defRPr sz="1800"/>
            </a:lvl9pPr>
          </a:lstStyle>
          <a:p/>
        </p:txBody>
      </p:sp>
      <p:sp>
        <p:nvSpPr>
          <p:cNvPr name="Shape 112" id="112"/>
          <p:cNvSpPr/>
          <p:nvPr>
            <p:ph type="body" idx="2"/>
          </p:nvPr>
        </p:nvSpPr>
        <p:spPr>
          <a:xfrm>
            <a:off y="4164964" x="502920"/>
            <a:ext cy="1965959" cx="3657413"/>
          </a:xfrm>
          <a:prstGeom prst="rect">
            <a:avLst/>
          </a:prstGeom>
          <a:noFill/>
          <a:ln>
            <a:noFill/>
          </a:ln>
        </p:spPr>
        <p:txBody>
          <a:bodyPr bIns="91425" tIns="91425" lIns="91425" anchor="t" anchorCtr="0" rIns="91425"/>
          <a:lstStyle>
            <a:lvl1pPr rtl="0">
              <a:defRPr sz="1800"/>
            </a:lvl1pPr>
            <a:lvl2pPr rtl="0">
              <a:defRPr sz="1800"/>
            </a:lvl2pPr>
            <a:lvl3pPr rtl="0">
              <a:defRPr sz="1800"/>
            </a:lvl3pPr>
            <a:lvl4pPr rtl="0">
              <a:defRPr sz="1800"/>
            </a:lvl4pPr>
            <a:lvl5pPr rtl="0">
              <a:defRPr sz="1800"/>
            </a:lvl5pPr>
            <a:lvl6pPr rtl="0">
              <a:defRPr sz="1800"/>
            </a:lvl6pPr>
            <a:lvl7pPr rtl="0">
              <a:defRPr sz="1800"/>
            </a:lvl7pPr>
            <a:lvl8pPr rtl="0">
              <a:defRPr sz="1800"/>
            </a:lvl8pPr>
            <a:lvl9pPr rtl="0">
              <a:defRPr sz="1800"/>
            </a:lvl9pPr>
          </a:lstStyle>
          <a:p/>
        </p:txBody>
      </p:sp>
      <p:sp>
        <p:nvSpPr>
          <p:cNvPr name="Shape 113" id="113"/>
          <p:cNvSpPr/>
          <p:nvPr>
            <p:ph type="body" idx="3"/>
          </p:nvPr>
        </p:nvSpPr>
        <p:spPr>
          <a:xfrm>
            <a:off y="1985963" x="4410075"/>
            <a:ext cy="1965959" cx="3657600"/>
          </a:xfrm>
          <a:prstGeom prst="rect">
            <a:avLst/>
          </a:prstGeom>
          <a:noFill/>
          <a:ln>
            <a:noFill/>
          </a:ln>
        </p:spPr>
        <p:txBody>
          <a:bodyPr bIns="91425" tIns="91425" lIns="91425" anchor="t" anchorCtr="0" rIns="91425"/>
          <a:lstStyle>
            <a:lvl1pPr rtl="0">
              <a:defRPr sz="1800"/>
            </a:lvl1pPr>
            <a:lvl2pPr rtl="0">
              <a:defRPr sz="1800"/>
            </a:lvl2pPr>
            <a:lvl3pPr rtl="0">
              <a:defRPr sz="1800"/>
            </a:lvl3pPr>
            <a:lvl4pPr rtl="0">
              <a:defRPr sz="1800"/>
            </a:lvl4pPr>
            <a:lvl5pPr rtl="0">
              <a:defRPr sz="1800"/>
            </a:lvl5pPr>
            <a:lvl6pPr rtl="0">
              <a:defRPr sz="1800"/>
            </a:lvl6pPr>
            <a:lvl7pPr rtl="0">
              <a:defRPr sz="1800"/>
            </a:lvl7pPr>
            <a:lvl8pPr rtl="0">
              <a:defRPr sz="1800"/>
            </a:lvl8pPr>
            <a:lvl9pPr rtl="0">
              <a:defRPr sz="1800"/>
            </a:lvl9pPr>
          </a:lstStyle>
          <a:p/>
        </p:txBody>
      </p:sp>
      <p:sp>
        <p:nvSpPr>
          <p:cNvPr name="Shape 114" id="114"/>
          <p:cNvSpPr/>
          <p:nvPr>
            <p:ph type="body" idx="4"/>
          </p:nvPr>
        </p:nvSpPr>
        <p:spPr>
          <a:xfrm>
            <a:off y="4169664" x="4410075"/>
            <a:ext cy="1965959" cx="3657600"/>
          </a:xfrm>
          <a:prstGeom prst="rect">
            <a:avLst/>
          </a:prstGeom>
          <a:noFill/>
          <a:ln>
            <a:noFill/>
          </a:ln>
        </p:spPr>
        <p:txBody>
          <a:bodyPr bIns="91425" tIns="91425" lIns="91425" anchor="t" anchorCtr="0" rIns="91425"/>
          <a:lstStyle>
            <a:lvl1pPr rtl="0">
              <a:defRPr sz="1800"/>
            </a:lvl1pPr>
            <a:lvl2pPr rtl="0">
              <a:defRPr sz="1800"/>
            </a:lvl2pPr>
            <a:lvl3pPr rtl="0">
              <a:defRPr sz="1800"/>
            </a:lvl3pPr>
            <a:lvl4pPr rtl="0">
              <a:defRPr sz="1800"/>
            </a:lvl4pPr>
            <a:lvl5pPr rtl="0">
              <a:defRPr sz="1800"/>
            </a:lvl5pPr>
            <a:lvl6pPr rtl="0">
              <a:defRPr sz="1800"/>
            </a:lvl6pPr>
            <a:lvl7pPr rtl="0">
              <a:defRPr sz="1800"/>
            </a:lvl7pPr>
            <a:lvl8pPr rtl="0">
              <a:defRPr sz="1800"/>
            </a:lvl8pPr>
            <a:lvl9pPr rtl="0">
              <a:defRPr sz="18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itle Only">
  <p:cSld name="Title Only">
    <p:spTree>
      <p:nvGrpSpPr>
        <p:cNvPr name="Shape 115" id="115"/>
        <p:cNvGrpSpPr/>
        <p:nvPr/>
      </p:nvGrpSpPr>
      <p:grpSpPr>
        <a:xfrm>
          <a:off y="0" x="0"/>
          <a:ext cy="0" cx="0"/>
          <a:chOff y="0" x="0"/>
          <a:chExt cy="0" cx="0"/>
        </a:xfrm>
      </p:grpSpPr>
      <p:sp>
        <p:nvSpPr>
          <p:cNvPr name="Shape 116" id="116"/>
          <p:cNvSpPr/>
          <p:nvPr/>
        </p:nvSpPr>
        <p:spPr>
          <a:xfrm>
            <a:off y="282572" x="8166846"/>
            <a:ext cy="1600198" cx="685799"/>
          </a:xfrm>
          <a:prstGeom prst="rect">
            <a:avLst/>
          </a:prstGeom>
          <a:solidFill>
            <a:schemeClr val="accent1"/>
          </a:solidFill>
          <a:ln>
            <a:noFill/>
          </a:ln>
        </p:spPr>
        <p:txBody>
          <a:bodyPr bIns="45700" tIns="45700" lIns="91425" anchor="ctr" anchorCtr="0" rIns="91425">
            <a:spAutoFit/>
          </a:bodyPr>
          <a:lstStyle/>
          <a:p/>
        </p:txBody>
      </p:sp>
      <p:sp>
        <p:nvSpPr>
          <p:cNvPr name="Shape 117" id="117"/>
          <p:cNvSpPr/>
          <p:nvPr/>
        </p:nvSpPr>
        <p:spPr>
          <a:xfrm>
            <a:off y="228600" x="223185"/>
            <a:ext cy="553996" cx="260907"/>
          </a:xfrm>
          <a:prstGeom prst="rect">
            <a:avLst/>
          </a:prstGeom>
          <a:noFill/>
          <a:ln>
            <a:noFill/>
          </a:ln>
        </p:spPr>
        <p:txBody>
          <a:bodyPr bIns="0" tIns="0" lIns="0" anchor="t" anchorCtr="0" rIns="0">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3600" b="1" cap="none" u="none">
                <a:solidFill>
                  <a:srgbClr val="B86EB8"/>
                </a:solidFill>
                <a:latin typeface="Arial"/>
                <a:ea typeface="Arial"/>
                <a:cs typeface="Arial"/>
                <a:sym typeface="Arial"/>
                <a:rtl val="0"/>
              </a:rPr>
              <a:t>+</a:t>
            </a:r>
          </a:p>
        </p:txBody>
      </p:sp>
      <p:sp>
        <p:nvSpPr>
          <p:cNvPr name="Shape 118" id="118"/>
          <p:cNvSpPr/>
          <p:nvPr>
            <p:ph type="title"/>
          </p:nvPr>
        </p:nvSpPr>
        <p:spPr>
          <a:xfrm>
            <a:off y="484093" x="498474"/>
            <a:ext cy="1116104" cx="7556312"/>
          </a:xfrm>
          <a:prstGeom prst="rect">
            <a:avLst/>
          </a:prstGeom>
          <a:noFill/>
          <a:ln>
            <a:noFill/>
          </a:ln>
        </p:spPr>
        <p:txBody>
          <a:bodyPr bIns="91425" tIns="91425" lIns="91425" anchor="t" anchorCtr="0" rIns="91425"/>
          <a:lstStyle>
            <a:lvl1pPr algn="l" rtl="0">
              <a:spcBef>
                <a:spcPts val="0"/>
              </a:spcBef>
              <a:buClr>
                <a:schemeClr val="accent1"/>
              </a:buClr>
              <a:buFont typeface="Arial"/>
              <a:buNone/>
              <a:defRPr sz="3600" b="0">
                <a:solidFill>
                  <a:schemeClr val="accent1"/>
                </a:solidFill>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119" id="119"/>
          <p:cNvSpPr/>
          <p:nvPr>
            <p:ph type="dt" idx="10"/>
          </p:nvPr>
        </p:nvSpPr>
        <p:spPr>
          <a:xfrm>
            <a:off y="6423585" x="6795246"/>
            <a:ext cy="365125" cx="2133598"/>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20" id="120"/>
          <p:cNvSpPr/>
          <p:nvPr>
            <p:ph type="ftr" idx="11"/>
          </p:nvPr>
        </p:nvSpPr>
        <p:spPr>
          <a:xfrm>
            <a:off y="6423585" x="201706"/>
            <a:ext cy="365125" cx="6122893"/>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21" id="121"/>
          <p:cNvSpPr/>
          <p:nvPr>
            <p:ph type="sldNum" idx="12"/>
          </p:nvPr>
        </p:nvSpPr>
        <p:spPr>
          <a:xfrm>
            <a:off y="242234" x="8305800"/>
            <a:ext cy="365125" cx="55403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4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Blank">
  <p:cSld name="Blank">
    <p:spTree>
      <p:nvGrpSpPr>
        <p:cNvPr name="Shape 122" id="122"/>
        <p:cNvGrpSpPr/>
        <p:nvPr/>
      </p:nvGrpSpPr>
      <p:grpSpPr>
        <a:xfrm>
          <a:off y="0" x="0"/>
          <a:ext cy="0" cx="0"/>
          <a:chOff y="0" x="0"/>
          <a:chExt cy="0" cx="0"/>
        </a:xfrm>
      </p:grpSpPr>
      <p:sp>
        <p:nvSpPr>
          <p:cNvPr name="Shape 123" id="123"/>
          <p:cNvSpPr/>
          <p:nvPr/>
        </p:nvSpPr>
        <p:spPr>
          <a:xfrm>
            <a:off y="282571" x="8166846"/>
            <a:ext cy="302217" cx="685799"/>
          </a:xfrm>
          <a:prstGeom prst="rect">
            <a:avLst/>
          </a:prstGeom>
          <a:solidFill>
            <a:schemeClr val="accent1"/>
          </a:solidFill>
          <a:ln>
            <a:noFill/>
          </a:ln>
        </p:spPr>
        <p:txBody>
          <a:bodyPr bIns="45700" tIns="45700" lIns="91425" anchor="ctr" anchorCtr="0" rIns="91425">
            <a:spAutoFit/>
          </a:bodyPr>
          <a:lstStyle/>
          <a:p/>
        </p:txBody>
      </p:sp>
      <p:sp>
        <p:nvSpPr>
          <p:cNvPr name="Shape 124" id="124"/>
          <p:cNvSpPr/>
          <p:nvPr>
            <p:ph type="dt" idx="10"/>
          </p:nvPr>
        </p:nvSpPr>
        <p:spPr>
          <a:xfrm>
            <a:off y="6423585" x="6795246"/>
            <a:ext cy="365125" cx="2133598"/>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25" id="125"/>
          <p:cNvSpPr/>
          <p:nvPr>
            <p:ph type="ftr" idx="11"/>
          </p:nvPr>
        </p:nvSpPr>
        <p:spPr>
          <a:xfrm>
            <a:off y="6423585" x="201706"/>
            <a:ext cy="365125" cx="6122893"/>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26" id="126"/>
          <p:cNvSpPr/>
          <p:nvPr>
            <p:ph type="sldNum" idx="12"/>
          </p:nvPr>
        </p:nvSpPr>
        <p:spPr>
          <a:xfrm>
            <a:off y="242234" x="8305800"/>
            <a:ext cy="365125" cx="55403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4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objTx" type="objTx">
  <p:cSld name="objTx">
    <p:spTree>
      <p:nvGrpSpPr>
        <p:cNvPr name="Shape 127" id="127"/>
        <p:cNvGrpSpPr/>
        <p:nvPr/>
      </p:nvGrpSpPr>
      <p:grpSpPr>
        <a:xfrm>
          <a:off y="0" x="0"/>
          <a:ext cy="0" cx="0"/>
          <a:chOff y="0" x="0"/>
          <a:chExt cy="0" cx="0"/>
        </a:xfrm>
      </p:grpSpPr>
      <p:sp>
        <p:nvSpPr>
          <p:cNvPr name="Shape 128" id="128"/>
          <p:cNvSpPr/>
          <p:nvPr/>
        </p:nvSpPr>
        <p:spPr>
          <a:xfrm>
            <a:off y="228600" x="282575"/>
            <a:ext cy="6345238" cx="3451225"/>
          </a:xfrm>
          <a:prstGeom prst="rect">
            <a:avLst/>
          </a:prstGeom>
          <a:solidFill>
            <a:schemeClr val="accent1"/>
          </a:solidFill>
          <a:ln>
            <a:noFill/>
          </a:ln>
        </p:spPr>
        <p:txBody>
          <a:bodyPr bIns="45700" tIns="45700" lIns="91425" anchor="ctr" anchorCtr="0" rIns="91425">
            <a:spAutoFit/>
          </a:bodyPr>
          <a:lstStyle/>
          <a:p/>
        </p:txBody>
      </p:sp>
      <p:sp>
        <p:nvSpPr>
          <p:cNvPr name="Shape 129" id="129"/>
          <p:cNvSpPr/>
          <p:nvPr>
            <p:ph type="title"/>
          </p:nvPr>
        </p:nvSpPr>
        <p:spPr>
          <a:xfrm>
            <a:off y="2571750" x="380555"/>
            <a:ext cy="1162048" cx="3255264"/>
          </a:xfrm>
          <a:prstGeom prst="rect">
            <a:avLst/>
          </a:prstGeom>
          <a:noFill/>
          <a:ln>
            <a:noFill/>
          </a:ln>
        </p:spPr>
        <p:txBody>
          <a:bodyPr bIns="91425" tIns="91425" lIns="91425" anchor="b" anchorCtr="0" rIns="91425"/>
          <a:lstStyle>
            <a:lvl1pPr algn="l" rtl="0">
              <a:defRPr sz="2600" b="0">
                <a:solidFill>
                  <a:schemeClr val="lt1"/>
                </a:solidFill>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130" id="130"/>
          <p:cNvSpPr/>
          <p:nvPr>
            <p:ph type="body" idx="1"/>
          </p:nvPr>
        </p:nvSpPr>
        <p:spPr>
          <a:xfrm>
            <a:off y="273050" x="4168775"/>
            <a:ext cy="5853111" cx="4597398"/>
          </a:xfrm>
          <a:prstGeom prst="rect">
            <a:avLst/>
          </a:prstGeom>
          <a:noFill/>
          <a:ln>
            <a:noFill/>
          </a:ln>
        </p:spPr>
        <p:txBody>
          <a:bodyPr bIns="91425" tIns="91425" lIns="91425" anchor="t" anchorCtr="0" rIns="91425"/>
          <a:lstStyle>
            <a:lvl1pPr rtl="0">
              <a:defRPr sz="1800"/>
            </a:lvl1pPr>
            <a:lvl2pPr rtl="0">
              <a:defRPr sz="1800"/>
            </a:lvl2pPr>
            <a:lvl3pPr rtl="0">
              <a:defRPr sz="1800"/>
            </a:lvl3pPr>
            <a:lvl4pPr rtl="0">
              <a:defRPr sz="1800"/>
            </a:lvl4pPr>
            <a:lvl5pPr rtl="0">
              <a:defRPr sz="1800"/>
            </a:lvl5pPr>
            <a:lvl6pPr rtl="0">
              <a:defRPr sz="2000"/>
            </a:lvl6pPr>
            <a:lvl7pPr rtl="0">
              <a:defRPr sz="2000"/>
            </a:lvl7pPr>
            <a:lvl8pPr rtl="0">
              <a:defRPr sz="2000"/>
            </a:lvl8pPr>
            <a:lvl9pPr rtl="0">
              <a:defRPr sz="2000"/>
            </a:lvl9pPr>
          </a:lstStyle>
          <a:p/>
        </p:txBody>
      </p:sp>
      <p:sp>
        <p:nvSpPr>
          <p:cNvPr name="Shape 131" id="131"/>
          <p:cNvSpPr/>
          <p:nvPr>
            <p:ph type="body" idx="2"/>
          </p:nvPr>
        </p:nvSpPr>
        <p:spPr>
          <a:xfrm>
            <a:off y="3733800" x="381091"/>
            <a:ext cy="2392363" cx="3255264"/>
          </a:xfrm>
          <a:prstGeom prst="rect">
            <a:avLst/>
          </a:prstGeom>
          <a:noFill/>
          <a:ln>
            <a:noFill/>
          </a:ln>
        </p:spPr>
        <p:txBody>
          <a:bodyPr bIns="91425" tIns="91425" lIns="91425" anchor="t" anchorCtr="0" rIns="91425"/>
          <a:lstStyle>
            <a:lvl1pPr indent="0" marL="0" rtl="0">
              <a:buClr>
                <a:schemeClr val="lt1"/>
              </a:buClr>
              <a:buFont typeface="Arial"/>
              <a:buNone/>
              <a:defRPr sz="1400">
                <a:solidFill>
                  <a:schemeClr val="lt1"/>
                </a:solidFill>
              </a:defRPr>
            </a:lvl1pPr>
            <a:lvl2pPr indent="0" marL="457200" rtl="0">
              <a:buFont typeface="Arial"/>
              <a:buNone/>
              <a:defRPr sz="1200"/>
            </a:lvl2pPr>
            <a:lvl3pPr indent="0" marL="914400" rtl="0">
              <a:buFont typeface="Arial"/>
              <a:buNone/>
              <a:defRPr sz="1000"/>
            </a:lvl3pPr>
            <a:lvl4pPr indent="0" marL="1371600" rtl="0">
              <a:buFont typeface="Arial"/>
              <a:buNone/>
              <a:defRPr sz="900"/>
            </a:lvl4pPr>
            <a:lvl5pPr indent="0" marL="1828800" rtl="0">
              <a:buFont typeface="Arial"/>
              <a:buNone/>
              <a:defRPr sz="900"/>
            </a:lvl5pPr>
            <a:lvl6pPr indent="0" marL="2286000" rtl="0">
              <a:buFont typeface="Arial"/>
              <a:buNone/>
              <a:defRPr sz="900"/>
            </a:lvl6pPr>
            <a:lvl7pPr indent="0" marL="2743200" rtl="0">
              <a:buFont typeface="Arial"/>
              <a:buNone/>
              <a:defRPr sz="900"/>
            </a:lvl7pPr>
            <a:lvl8pPr indent="0" marL="3200400" rtl="0">
              <a:buFont typeface="Arial"/>
              <a:buNone/>
              <a:defRPr sz="900"/>
            </a:lvl8pPr>
            <a:lvl9pPr indent="0" marL="3657600" rtl="0">
              <a:buFont typeface="Arial"/>
              <a:buNone/>
              <a:defRPr sz="900"/>
            </a:lvl9pPr>
          </a:lstStyle>
          <a:p/>
        </p:txBody>
      </p:sp>
      <p:sp>
        <p:nvSpPr>
          <p:cNvPr name="Shape 132" id="132"/>
          <p:cNvSpPr/>
          <p:nvPr>
            <p:ph type="dt" idx="10"/>
          </p:nvPr>
        </p:nvSpPr>
        <p:spPr>
          <a:xfrm>
            <a:off y="6423585" x="7391399"/>
            <a:ext cy="365125" cx="153744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33" id="133"/>
          <p:cNvSpPr/>
          <p:nvPr>
            <p:ph type="ftr" idx="11"/>
          </p:nvPr>
        </p:nvSpPr>
        <p:spPr>
          <a:xfrm>
            <a:off y="6423585" x="3859305"/>
            <a:ext cy="365125" cx="3316939"/>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34" id="134"/>
          <p:cNvSpPr/>
          <p:nvPr/>
        </p:nvSpPr>
        <p:spPr>
          <a:xfrm>
            <a:off y="174810" x="424891"/>
            <a:ext cy="830996" cx="413309"/>
          </a:xfrm>
          <a:prstGeom prst="rect">
            <a:avLst/>
          </a:prstGeom>
          <a:noFill/>
          <a:ln>
            <a:noFill/>
          </a:ln>
        </p:spPr>
        <p:txBody>
          <a:bodyPr bIns="0" tIns="0" lIns="0" anchor="t" anchorCtr="0" rIns="0">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5400" b="1" cap="none" u="none">
                <a:solidFill>
                  <a:srgbClr val="B86EB8"/>
                </a:solidFill>
                <a:latin typeface="Arial"/>
                <a:ea typeface="Arial"/>
                <a:cs typeface="Arial"/>
                <a:sym typeface="Arial"/>
                <a:rtl val="0"/>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picTx" type="picTx">
  <p:cSld name="picTx">
    <p:spTree>
      <p:nvGrpSpPr>
        <p:cNvPr name="Shape 135" id="135"/>
        <p:cNvGrpSpPr/>
        <p:nvPr/>
      </p:nvGrpSpPr>
      <p:grpSpPr>
        <a:xfrm>
          <a:off y="0" x="0"/>
          <a:ext cy="0" cx="0"/>
          <a:chOff y="0" x="0"/>
          <a:chExt cy="0" cx="0"/>
        </a:xfrm>
      </p:grpSpPr>
      <p:sp>
        <p:nvSpPr>
          <p:cNvPr name="Shape 136" id="136"/>
          <p:cNvSpPr/>
          <p:nvPr/>
        </p:nvSpPr>
        <p:spPr>
          <a:xfrm>
            <a:off y="282571" x="8166846"/>
            <a:ext cy="302217" cx="685799"/>
          </a:xfrm>
          <a:prstGeom prst="rect">
            <a:avLst/>
          </a:prstGeom>
          <a:solidFill>
            <a:schemeClr val="accent1"/>
          </a:solidFill>
          <a:ln>
            <a:noFill/>
          </a:ln>
        </p:spPr>
        <p:txBody>
          <a:bodyPr bIns="45700" tIns="45700" lIns="91425" anchor="ctr" anchorCtr="0" rIns="91425">
            <a:spAutoFit/>
          </a:bodyPr>
          <a:lstStyle/>
          <a:p/>
        </p:txBody>
      </p:sp>
      <p:sp>
        <p:nvSpPr>
          <p:cNvPr name="Shape 137" id="137"/>
          <p:cNvSpPr/>
          <p:nvPr>
            <p:ph type="title"/>
          </p:nvPr>
        </p:nvSpPr>
        <p:spPr>
          <a:xfrm>
            <a:off y="3124200" x="4169403"/>
            <a:ext cy="871538" cx="3898272"/>
          </a:xfrm>
          <a:prstGeom prst="rect">
            <a:avLst/>
          </a:prstGeom>
          <a:noFill/>
          <a:ln>
            <a:noFill/>
          </a:ln>
        </p:spPr>
        <p:txBody>
          <a:bodyPr bIns="91425" tIns="91425" lIns="91425" anchor="b" anchorCtr="0" rIns="91425"/>
          <a:lstStyle>
            <a:lvl1pPr algn="l" rtl="0">
              <a:defRPr sz="2600" b="0"/>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138" id="138"/>
          <p:cNvSpPr/>
          <p:nvPr>
            <p:ph type="pic" idx="2"/>
          </p:nvPr>
        </p:nvSpPr>
        <p:spPr>
          <a:xfrm>
            <a:off y="228600" x="277906"/>
            <a:ext cy="6345238" cx="3460656"/>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32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2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24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20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20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20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20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20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2000" b="0" cap="none" u="none">
                <a:solidFill>
                  <a:schemeClr val="dk1"/>
                </a:solidFill>
                <a:latin typeface="Arial"/>
                <a:ea typeface="Arial"/>
                <a:cs typeface="Arial"/>
                <a:sym typeface="Arial"/>
                <a:rtl val="0"/>
              </a:defRPr>
            </a:lvl9pPr>
          </a:lstStyle>
          <a:p/>
        </p:txBody>
      </p:sp>
      <p:sp>
        <p:nvSpPr>
          <p:cNvPr name="Shape 139" id="139"/>
          <p:cNvSpPr/>
          <p:nvPr>
            <p:ph type="body" idx="1"/>
          </p:nvPr>
        </p:nvSpPr>
        <p:spPr>
          <a:xfrm>
            <a:off y="3995737" x="4169403"/>
            <a:ext cy="2147887" cx="3898272"/>
          </a:xfrm>
          <a:prstGeom prst="rect">
            <a:avLst/>
          </a:prstGeom>
          <a:noFill/>
          <a:ln>
            <a:noFill/>
          </a:ln>
        </p:spPr>
        <p:txBody>
          <a:bodyPr bIns="91425" tIns="91425" lIns="91425" anchor="t" anchorCtr="0" rIns="91425"/>
          <a:lstStyle>
            <a:lvl1pPr indent="0" marL="0" rtl="0">
              <a:buFont typeface="Arial"/>
              <a:buNone/>
              <a:defRPr sz="1400"/>
            </a:lvl1pPr>
            <a:lvl2pPr indent="0" marL="457200" rtl="0">
              <a:buFont typeface="Arial"/>
              <a:buNone/>
              <a:defRPr sz="1200"/>
            </a:lvl2pPr>
            <a:lvl3pPr indent="0" marL="914400" rtl="0">
              <a:buFont typeface="Arial"/>
              <a:buNone/>
              <a:defRPr sz="1000"/>
            </a:lvl3pPr>
            <a:lvl4pPr indent="0" marL="1371600" rtl="0">
              <a:buFont typeface="Arial"/>
              <a:buNone/>
              <a:defRPr sz="900"/>
            </a:lvl4pPr>
            <a:lvl5pPr indent="0" marL="1828800" rtl="0">
              <a:buFont typeface="Arial"/>
              <a:buNone/>
              <a:defRPr sz="900"/>
            </a:lvl5pPr>
            <a:lvl6pPr indent="0" marL="2286000" rtl="0">
              <a:buFont typeface="Arial"/>
              <a:buNone/>
              <a:defRPr sz="900"/>
            </a:lvl6pPr>
            <a:lvl7pPr indent="0" marL="2743200" rtl="0">
              <a:buFont typeface="Arial"/>
              <a:buNone/>
              <a:defRPr sz="900"/>
            </a:lvl7pPr>
            <a:lvl8pPr indent="0" marL="3200400" rtl="0">
              <a:buFont typeface="Arial"/>
              <a:buNone/>
              <a:defRPr sz="900"/>
            </a:lvl8pPr>
            <a:lvl9pPr indent="0" marL="3657600" rtl="0">
              <a:buFont typeface="Arial"/>
              <a:buNone/>
              <a:defRPr sz="900"/>
            </a:lvl9pPr>
          </a:lstStyle>
          <a:p/>
        </p:txBody>
      </p:sp>
      <p:sp>
        <p:nvSpPr>
          <p:cNvPr name="Shape 140" id="140"/>
          <p:cNvSpPr/>
          <p:nvPr>
            <p:ph type="dt" idx="10"/>
          </p:nvPr>
        </p:nvSpPr>
        <p:spPr>
          <a:xfrm>
            <a:off y="6423585" x="7391399"/>
            <a:ext cy="365125" cx="153744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41" id="141"/>
          <p:cNvSpPr/>
          <p:nvPr>
            <p:ph type="ftr" idx="11"/>
          </p:nvPr>
        </p:nvSpPr>
        <p:spPr>
          <a:xfrm>
            <a:off y="6423585" x="4191000"/>
            <a:ext cy="365125" cx="3005138"/>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42" id="142"/>
          <p:cNvSpPr/>
          <p:nvPr>
            <p:ph type="sldNum" idx="12"/>
          </p:nvPr>
        </p:nvSpPr>
        <p:spPr>
          <a:xfrm>
            <a:off y="242234" x="8305800"/>
            <a:ext cy="365125" cx="55403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4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43" id="143"/>
          <p:cNvSpPr/>
          <p:nvPr/>
        </p:nvSpPr>
        <p:spPr>
          <a:xfrm>
            <a:off y="3370730" x="3990110"/>
            <a:ext cy="369332" cx="220567"/>
          </a:xfrm>
          <a:prstGeom prst="rect">
            <a:avLst/>
          </a:prstGeom>
          <a:noFill/>
          <a:ln>
            <a:noFill/>
          </a:ln>
        </p:spPr>
        <p:txBody>
          <a:bodyPr bIns="0" tIns="0" lIns="0" anchor="t" anchorCtr="0" rIns="0">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2400" b="1" cap="none" u="none">
                <a:solidFill>
                  <a:srgbClr val="B86EB8"/>
                </a:solidFill>
                <a:latin typeface="Arial"/>
                <a:ea typeface="Arial"/>
                <a:cs typeface="Arial"/>
                <a:sym typeface="Arial"/>
                <a:rtl val="0"/>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Picture above Caption">
  <p:cSld name="Picture above Caption">
    <p:spTree>
      <p:nvGrpSpPr>
        <p:cNvPr name="Shape 144" id="144"/>
        <p:cNvGrpSpPr/>
        <p:nvPr/>
      </p:nvGrpSpPr>
      <p:grpSpPr>
        <a:xfrm>
          <a:off y="0" x="0"/>
          <a:ext cy="0" cx="0"/>
          <a:chOff y="0" x="0"/>
          <a:chExt cy="0" cx="0"/>
        </a:xfrm>
      </p:grpSpPr>
      <p:sp>
        <p:nvSpPr>
          <p:cNvPr name="Shape 145" id="145"/>
          <p:cNvSpPr/>
          <p:nvPr>
            <p:ph type="title"/>
          </p:nvPr>
        </p:nvSpPr>
        <p:spPr>
          <a:xfrm>
            <a:off y="4424082" x="506504"/>
            <a:ext cy="833718" cx="6191157"/>
          </a:xfrm>
          <a:prstGeom prst="rect">
            <a:avLst/>
          </a:prstGeom>
          <a:noFill/>
          <a:ln>
            <a:noFill/>
          </a:ln>
        </p:spPr>
        <p:txBody>
          <a:bodyPr bIns="91425" tIns="91425" lIns="91425" anchor="b" anchorCtr="0" rIns="91425"/>
          <a:lstStyle>
            <a:lvl1pPr algn="l" rtl="0">
              <a:defRPr sz="2600" b="0"/>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146" id="146"/>
          <p:cNvSpPr/>
          <p:nvPr>
            <p:ph type="pic" idx="2"/>
          </p:nvPr>
        </p:nvSpPr>
        <p:spPr>
          <a:xfrm>
            <a:off y="228600" x="277905"/>
            <a:ext cy="4187952" cx="6378388"/>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32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2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24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20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20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20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20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20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2000" b="0" cap="none" u="none">
                <a:solidFill>
                  <a:schemeClr val="dk1"/>
                </a:solidFill>
                <a:latin typeface="Arial"/>
                <a:ea typeface="Arial"/>
                <a:cs typeface="Arial"/>
                <a:sym typeface="Arial"/>
                <a:rtl val="0"/>
              </a:defRPr>
            </a:lvl9pPr>
          </a:lstStyle>
          <a:p/>
        </p:txBody>
      </p:sp>
      <p:sp>
        <p:nvSpPr>
          <p:cNvPr name="Shape 147" id="147"/>
          <p:cNvSpPr/>
          <p:nvPr>
            <p:ph type="body" idx="1"/>
          </p:nvPr>
        </p:nvSpPr>
        <p:spPr>
          <a:xfrm>
            <a:off y="5257798" x="506504"/>
            <a:ext cy="885825" cx="6191157"/>
          </a:xfrm>
          <a:prstGeom prst="rect">
            <a:avLst/>
          </a:prstGeom>
          <a:noFill/>
          <a:ln>
            <a:noFill/>
          </a:ln>
        </p:spPr>
        <p:txBody>
          <a:bodyPr bIns="91425" tIns="91425" lIns="91425" anchor="t" anchorCtr="0" rIns="91425"/>
          <a:lstStyle>
            <a:lvl1pPr indent="0" marL="0" rtl="0">
              <a:spcBef>
                <a:spcPts val="300"/>
              </a:spcBef>
              <a:buFont typeface="Arial"/>
              <a:buNone/>
              <a:defRPr sz="1400"/>
            </a:lvl1pPr>
            <a:lvl2pPr indent="0" marL="457200" rtl="0">
              <a:buFont typeface="Arial"/>
              <a:buNone/>
              <a:defRPr sz="1200"/>
            </a:lvl2pPr>
            <a:lvl3pPr indent="0" marL="914400" rtl="0">
              <a:buFont typeface="Arial"/>
              <a:buNone/>
              <a:defRPr sz="1000"/>
            </a:lvl3pPr>
            <a:lvl4pPr indent="0" marL="1371600" rtl="0">
              <a:buFont typeface="Arial"/>
              <a:buNone/>
              <a:defRPr sz="900"/>
            </a:lvl4pPr>
            <a:lvl5pPr indent="0" marL="1828800" rtl="0">
              <a:buFont typeface="Arial"/>
              <a:buNone/>
              <a:defRPr sz="900"/>
            </a:lvl5pPr>
            <a:lvl6pPr indent="0" marL="2286000" rtl="0">
              <a:buFont typeface="Arial"/>
              <a:buNone/>
              <a:defRPr sz="900"/>
            </a:lvl6pPr>
            <a:lvl7pPr indent="0" marL="2743200" rtl="0">
              <a:buFont typeface="Arial"/>
              <a:buNone/>
              <a:defRPr sz="900"/>
            </a:lvl7pPr>
            <a:lvl8pPr indent="0" marL="3200400" rtl="0">
              <a:buFont typeface="Arial"/>
              <a:buNone/>
              <a:defRPr sz="900"/>
            </a:lvl8pPr>
            <a:lvl9pPr indent="0" marL="3657600" rtl="0">
              <a:buFont typeface="Arial"/>
              <a:buNone/>
              <a:defRPr sz="900"/>
            </a:lvl9pPr>
          </a:lstStyle>
          <a:p/>
        </p:txBody>
      </p:sp>
      <p:sp>
        <p:nvSpPr>
          <p:cNvPr name="Shape 148" id="148"/>
          <p:cNvSpPr/>
          <p:nvPr>
            <p:ph type="dt" idx="10"/>
          </p:nvPr>
        </p:nvSpPr>
        <p:spPr>
          <a:xfrm>
            <a:off y="6423585" x="6795246"/>
            <a:ext cy="365125" cx="2133598"/>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49" id="149"/>
          <p:cNvSpPr/>
          <p:nvPr>
            <p:ph type="ftr" idx="11"/>
          </p:nvPr>
        </p:nvSpPr>
        <p:spPr>
          <a:xfrm>
            <a:off y="6423585" x="201706"/>
            <a:ext cy="365125" cx="6122893"/>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50" id="150"/>
          <p:cNvSpPr/>
          <p:nvPr>
            <p:ph type="sldNum" idx="12"/>
          </p:nvPr>
        </p:nvSpPr>
        <p:spPr>
          <a:xfrm>
            <a:off y="242234" x="8305800"/>
            <a:ext cy="365125" cx="55403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4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51" id="151"/>
          <p:cNvSpPr/>
          <p:nvPr/>
        </p:nvSpPr>
        <p:spPr>
          <a:xfrm>
            <a:off y="228600" x="6802438"/>
            <a:ext cy="2039112" cx="2057400"/>
          </a:xfrm>
          <a:prstGeom prst="rect">
            <a:avLst/>
          </a:prstGeom>
          <a:solidFill>
            <a:schemeClr val="accent4"/>
          </a:solidFill>
          <a:ln>
            <a:noFill/>
          </a:ln>
        </p:spPr>
        <p:txBody>
          <a:bodyPr bIns="45700" tIns="45700" lIns="91425" anchor="ctr" anchorCtr="0" rIns="91425">
            <a:spAutoFit/>
          </a:bodyPr>
          <a:lstStyle/>
          <a:p/>
        </p:txBody>
      </p:sp>
      <p:sp>
        <p:nvSpPr>
          <p:cNvPr name="Shape 152" id="152"/>
          <p:cNvSpPr/>
          <p:nvPr/>
        </p:nvSpPr>
        <p:spPr>
          <a:xfrm>
            <a:off y="2377440" x="6802438"/>
            <a:ext cy="2039112" cx="2057400"/>
          </a:xfrm>
          <a:prstGeom prst="rect">
            <a:avLst/>
          </a:prstGeom>
          <a:solidFill>
            <a:schemeClr val="accent1"/>
          </a:solidFill>
          <a:ln>
            <a:noFill/>
          </a:ln>
        </p:spPr>
        <p:txBody>
          <a:bodyPr bIns="45700" tIns="45700" lIns="91425" anchor="ctr" anchorCtr="0" rIns="91425">
            <a:spAutoFit/>
          </a:bodyPr>
          <a:lstStyle/>
          <a:p/>
        </p:txBody>
      </p:sp>
      <p:sp>
        <p:nvSpPr>
          <p:cNvPr name="Shape 153" id="153"/>
          <p:cNvSpPr/>
          <p:nvPr/>
        </p:nvSpPr>
        <p:spPr>
          <a:xfrm>
            <a:off y="4632792" x="327212"/>
            <a:ext cy="369332" cx="220567"/>
          </a:xfrm>
          <a:prstGeom prst="rect">
            <a:avLst/>
          </a:prstGeom>
          <a:noFill/>
          <a:ln>
            <a:noFill/>
          </a:ln>
        </p:spPr>
        <p:txBody>
          <a:bodyPr bIns="0" tIns="0" lIns="0" anchor="t" anchorCtr="0" rIns="0">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2400" b="1" cap="none" u="none">
                <a:solidFill>
                  <a:srgbClr val="B86EB8"/>
                </a:solidFill>
                <a:latin typeface="Arial"/>
                <a:ea typeface="Arial"/>
                <a:cs typeface="Arial"/>
                <a:sym typeface="Arial"/>
                <a:rtl val="0"/>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2 Pictures with Caption">
  <p:cSld name="2 Pictures with Caption">
    <p:spTree>
      <p:nvGrpSpPr>
        <p:cNvPr name="Shape 154" id="154"/>
        <p:cNvGrpSpPr/>
        <p:nvPr/>
      </p:nvGrpSpPr>
      <p:grpSpPr>
        <a:xfrm>
          <a:off y="0" x="0"/>
          <a:ext cy="0" cx="0"/>
          <a:chOff y="0" x="0"/>
          <a:chExt cy="0" cx="0"/>
        </a:xfrm>
      </p:grpSpPr>
      <p:sp>
        <p:nvSpPr>
          <p:cNvPr name="Shape 155" id="155"/>
          <p:cNvSpPr/>
          <p:nvPr/>
        </p:nvSpPr>
        <p:spPr>
          <a:xfrm>
            <a:off y="228600" x="282572"/>
            <a:ext cy="6345238" cx="6387167"/>
          </a:xfrm>
          <a:prstGeom prst="rect">
            <a:avLst/>
          </a:prstGeom>
          <a:solidFill>
            <a:schemeClr val="accent1"/>
          </a:solidFill>
          <a:ln>
            <a:noFill/>
          </a:ln>
        </p:spPr>
        <p:txBody>
          <a:bodyPr bIns="45700" tIns="45700" lIns="91425" anchor="ctr" anchorCtr="0" rIns="91425">
            <a:spAutoFit/>
          </a:bodyPr>
          <a:lstStyle/>
          <a:p/>
        </p:txBody>
      </p:sp>
      <p:sp>
        <p:nvSpPr>
          <p:cNvPr name="Shape 156" id="156"/>
          <p:cNvSpPr/>
          <p:nvPr>
            <p:ph type="title"/>
          </p:nvPr>
        </p:nvSpPr>
        <p:spPr>
          <a:xfrm>
            <a:off y="2571750" x="380554"/>
            <a:ext cy="1162048" cx="6181611"/>
          </a:xfrm>
          <a:prstGeom prst="rect">
            <a:avLst/>
          </a:prstGeom>
          <a:noFill/>
          <a:ln>
            <a:noFill/>
          </a:ln>
        </p:spPr>
        <p:txBody>
          <a:bodyPr bIns="91425" tIns="91425" lIns="91425" anchor="b" anchorCtr="0" rIns="91425"/>
          <a:lstStyle>
            <a:lvl1pPr algn="l" rtl="0">
              <a:defRPr sz="2600" b="0">
                <a:solidFill>
                  <a:schemeClr val="lt1"/>
                </a:solidFill>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157" id="157"/>
          <p:cNvSpPr/>
          <p:nvPr>
            <p:ph type="body" idx="1"/>
          </p:nvPr>
        </p:nvSpPr>
        <p:spPr>
          <a:xfrm>
            <a:off y="3733800" x="381092"/>
            <a:ext cy="2392363" cx="6179564"/>
          </a:xfrm>
          <a:prstGeom prst="rect">
            <a:avLst/>
          </a:prstGeom>
          <a:noFill/>
          <a:ln>
            <a:noFill/>
          </a:ln>
        </p:spPr>
        <p:txBody>
          <a:bodyPr bIns="91425" tIns="91425" lIns="91425" anchor="t" anchorCtr="0" rIns="91425"/>
          <a:lstStyle>
            <a:lvl1pPr indent="0" marL="0" rtl="0">
              <a:buClr>
                <a:schemeClr val="lt1"/>
              </a:buClr>
              <a:buFont typeface="Arial"/>
              <a:buNone/>
              <a:defRPr sz="1400">
                <a:solidFill>
                  <a:schemeClr val="lt1"/>
                </a:solidFill>
              </a:defRPr>
            </a:lvl1pPr>
            <a:lvl2pPr indent="0" marL="457200" rtl="0">
              <a:buFont typeface="Arial"/>
              <a:buNone/>
              <a:defRPr sz="1200"/>
            </a:lvl2pPr>
            <a:lvl3pPr indent="0" marL="914400" rtl="0">
              <a:buFont typeface="Arial"/>
              <a:buNone/>
              <a:defRPr sz="1000"/>
            </a:lvl3pPr>
            <a:lvl4pPr indent="0" marL="1371600" rtl="0">
              <a:buFont typeface="Arial"/>
              <a:buNone/>
              <a:defRPr sz="900"/>
            </a:lvl4pPr>
            <a:lvl5pPr indent="0" marL="1828800" rtl="0">
              <a:buFont typeface="Arial"/>
              <a:buNone/>
              <a:defRPr sz="900"/>
            </a:lvl5pPr>
            <a:lvl6pPr indent="0" marL="2286000" rtl="0">
              <a:buFont typeface="Arial"/>
              <a:buNone/>
              <a:defRPr sz="900"/>
            </a:lvl6pPr>
            <a:lvl7pPr indent="0" marL="2743200" rtl="0">
              <a:buFont typeface="Arial"/>
              <a:buNone/>
              <a:defRPr sz="900"/>
            </a:lvl7pPr>
            <a:lvl8pPr indent="0" marL="3200400" rtl="0">
              <a:buFont typeface="Arial"/>
              <a:buNone/>
              <a:defRPr sz="900"/>
            </a:lvl8pPr>
            <a:lvl9pPr indent="0" marL="3657600" rtl="0">
              <a:buFont typeface="Arial"/>
              <a:buNone/>
              <a:defRPr sz="900"/>
            </a:lvl9pPr>
          </a:lstStyle>
          <a:p/>
        </p:txBody>
      </p:sp>
      <p:sp>
        <p:nvSpPr>
          <p:cNvPr name="Shape 158" id="158"/>
          <p:cNvSpPr/>
          <p:nvPr>
            <p:ph type="dt" idx="10"/>
          </p:nvPr>
        </p:nvSpPr>
        <p:spPr>
          <a:xfrm>
            <a:off y="6235607" x="5212262"/>
            <a:ext cy="365125" cx="1348396"/>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1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59" id="159"/>
          <p:cNvSpPr/>
          <p:nvPr>
            <p:ph type="ftr" idx="11"/>
          </p:nvPr>
        </p:nvSpPr>
        <p:spPr>
          <a:xfrm>
            <a:off y="6235607" x="381093"/>
            <a:ext cy="365125" cx="4648105"/>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chemeClr val="lt1"/>
              </a:buClr>
              <a:buFont typeface="Arial"/>
              <a:buNone/>
              <a:defRPr i="0" baseline="0" strike="noStrike" sz="11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60" id="160"/>
          <p:cNvSpPr/>
          <p:nvPr>
            <p:ph type="sldNum" idx="12"/>
          </p:nvPr>
        </p:nvSpPr>
        <p:spPr>
          <a:xfrm>
            <a:off y="242234" x="8305800"/>
            <a:ext cy="365125" cx="55403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4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61" id="161"/>
          <p:cNvSpPr/>
          <p:nvPr/>
        </p:nvSpPr>
        <p:spPr>
          <a:xfrm>
            <a:off y="174810" x="424891"/>
            <a:ext cy="830996" cx="413309"/>
          </a:xfrm>
          <a:prstGeom prst="rect">
            <a:avLst/>
          </a:prstGeom>
          <a:noFill/>
          <a:ln>
            <a:noFill/>
          </a:ln>
        </p:spPr>
        <p:txBody>
          <a:bodyPr bIns="0" tIns="0" lIns="0" anchor="t" anchorCtr="0" rIns="0">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5400" b="1" cap="none" u="none">
                <a:solidFill>
                  <a:srgbClr val="B86EB8"/>
                </a:solidFill>
                <a:latin typeface="Arial"/>
                <a:ea typeface="Arial"/>
                <a:cs typeface="Arial"/>
                <a:sym typeface="Arial"/>
                <a:rtl val="0"/>
              </a:rPr>
              <a:t>+</a:t>
            </a:r>
          </a:p>
        </p:txBody>
      </p:sp>
      <p:sp>
        <p:nvSpPr>
          <p:cNvPr name="Shape 162" id="162"/>
          <p:cNvSpPr/>
          <p:nvPr/>
        </p:nvSpPr>
        <p:spPr>
          <a:xfrm>
            <a:off y="228600" x="6802438"/>
            <a:ext cy="2039112" cx="2057400"/>
          </a:xfrm>
          <a:prstGeom prst="rect">
            <a:avLst/>
          </a:prstGeom>
          <a:solidFill>
            <a:schemeClr val="accent3"/>
          </a:solidFill>
          <a:ln>
            <a:noFill/>
          </a:ln>
        </p:spPr>
        <p:txBody>
          <a:bodyPr bIns="45700" tIns="45700" lIns="91425" anchor="ctr" anchorCtr="0" rIns="91425">
            <a:spAutoFit/>
          </a:bodyPr>
          <a:lstStyle/>
          <a:p/>
        </p:txBody>
      </p:sp>
      <p:sp>
        <p:nvSpPr>
          <p:cNvPr name="Shape 163" id="163"/>
          <p:cNvSpPr/>
          <p:nvPr>
            <p:ph type="pic" idx="2"/>
          </p:nvPr>
        </p:nvSpPr>
        <p:spPr>
          <a:xfrm>
            <a:off y="2374940" x="6802438"/>
            <a:ext cy="2039112" cx="2057400"/>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64" id="164"/>
          <p:cNvSpPr/>
          <p:nvPr>
            <p:ph type="pic" idx="3"/>
          </p:nvPr>
        </p:nvSpPr>
        <p:spPr>
          <a:xfrm>
            <a:off y="4535423" x="6802438"/>
            <a:ext cy="2039112" cx="2057400"/>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3 Pictures with Caption">
  <p:cSld name="3 Pictures with Caption">
    <p:spTree>
      <p:nvGrpSpPr>
        <p:cNvPr name="Shape 165" id="165"/>
        <p:cNvGrpSpPr/>
        <p:nvPr/>
      </p:nvGrpSpPr>
      <p:grpSpPr>
        <a:xfrm>
          <a:off y="0" x="0"/>
          <a:ext cy="0" cx="0"/>
          <a:chOff y="0" x="0"/>
          <a:chExt cy="0" cx="0"/>
        </a:xfrm>
      </p:grpSpPr>
      <p:sp>
        <p:nvSpPr>
          <p:cNvPr name="Shape 166" id="166"/>
          <p:cNvSpPr/>
          <p:nvPr/>
        </p:nvSpPr>
        <p:spPr>
          <a:xfrm>
            <a:off y="228600" x="282575"/>
            <a:ext cy="6345238" cx="4235450"/>
          </a:xfrm>
          <a:prstGeom prst="rect">
            <a:avLst/>
          </a:prstGeom>
          <a:solidFill>
            <a:schemeClr val="accent1"/>
          </a:solidFill>
          <a:ln>
            <a:noFill/>
          </a:ln>
        </p:spPr>
        <p:txBody>
          <a:bodyPr bIns="45700" tIns="45700" lIns="91425" anchor="ctr" anchorCtr="0" rIns="91425">
            <a:spAutoFit/>
          </a:bodyPr>
          <a:lstStyle/>
          <a:p/>
        </p:txBody>
      </p:sp>
      <p:sp>
        <p:nvSpPr>
          <p:cNvPr name="Shape 167" id="167"/>
          <p:cNvSpPr/>
          <p:nvPr>
            <p:ph type="title"/>
          </p:nvPr>
        </p:nvSpPr>
        <p:spPr>
          <a:xfrm>
            <a:off y="2571750" x="380554"/>
            <a:ext cy="1162048" cx="4016633"/>
          </a:xfrm>
          <a:prstGeom prst="rect">
            <a:avLst/>
          </a:prstGeom>
          <a:noFill/>
          <a:ln>
            <a:noFill/>
          </a:ln>
        </p:spPr>
        <p:txBody>
          <a:bodyPr bIns="91425" tIns="91425" lIns="91425" anchor="b" anchorCtr="0" rIns="91425"/>
          <a:lstStyle>
            <a:lvl1pPr algn="l" rtl="0">
              <a:defRPr sz="2600" b="0">
                <a:solidFill>
                  <a:schemeClr val="lt1"/>
                </a:solidFill>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168" id="168"/>
          <p:cNvSpPr/>
          <p:nvPr>
            <p:ph type="body" idx="1"/>
          </p:nvPr>
        </p:nvSpPr>
        <p:spPr>
          <a:xfrm>
            <a:off y="3733800" x="381092"/>
            <a:ext cy="2392363" cx="4015304"/>
          </a:xfrm>
          <a:prstGeom prst="rect">
            <a:avLst/>
          </a:prstGeom>
          <a:noFill/>
          <a:ln>
            <a:noFill/>
          </a:ln>
        </p:spPr>
        <p:txBody>
          <a:bodyPr bIns="91425" tIns="91425" lIns="91425" anchor="t" anchorCtr="0" rIns="91425"/>
          <a:lstStyle>
            <a:lvl1pPr indent="0" marL="0" rtl="0">
              <a:buClr>
                <a:schemeClr val="lt1"/>
              </a:buClr>
              <a:buFont typeface="Arial"/>
              <a:buNone/>
              <a:defRPr sz="1400">
                <a:solidFill>
                  <a:schemeClr val="lt1"/>
                </a:solidFill>
              </a:defRPr>
            </a:lvl1pPr>
            <a:lvl2pPr indent="0" marL="457200" rtl="0">
              <a:buFont typeface="Arial"/>
              <a:buNone/>
              <a:defRPr sz="1200"/>
            </a:lvl2pPr>
            <a:lvl3pPr indent="0" marL="914400" rtl="0">
              <a:buFont typeface="Arial"/>
              <a:buNone/>
              <a:defRPr sz="1000"/>
            </a:lvl3pPr>
            <a:lvl4pPr indent="0" marL="1371600" rtl="0">
              <a:buFont typeface="Arial"/>
              <a:buNone/>
              <a:defRPr sz="900"/>
            </a:lvl4pPr>
            <a:lvl5pPr indent="0" marL="1828800" rtl="0">
              <a:buFont typeface="Arial"/>
              <a:buNone/>
              <a:defRPr sz="900"/>
            </a:lvl5pPr>
            <a:lvl6pPr indent="0" marL="2286000" rtl="0">
              <a:buFont typeface="Arial"/>
              <a:buNone/>
              <a:defRPr sz="900"/>
            </a:lvl6pPr>
            <a:lvl7pPr indent="0" marL="2743200" rtl="0">
              <a:buFont typeface="Arial"/>
              <a:buNone/>
              <a:defRPr sz="900"/>
            </a:lvl7pPr>
            <a:lvl8pPr indent="0" marL="3200400" rtl="0">
              <a:buFont typeface="Arial"/>
              <a:buNone/>
              <a:defRPr sz="900"/>
            </a:lvl8pPr>
            <a:lvl9pPr indent="0" marL="3657600" rtl="0">
              <a:buFont typeface="Arial"/>
              <a:buNone/>
              <a:defRPr sz="900"/>
            </a:lvl9pPr>
          </a:lstStyle>
          <a:p/>
        </p:txBody>
      </p:sp>
      <p:sp>
        <p:nvSpPr>
          <p:cNvPr name="Shape 169" id="169"/>
          <p:cNvSpPr/>
          <p:nvPr>
            <p:ph type="dt" idx="10"/>
          </p:nvPr>
        </p:nvSpPr>
        <p:spPr>
          <a:xfrm>
            <a:off y="6235607" x="3048000"/>
            <a:ext cy="365125" cx="1348396"/>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1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70" id="170"/>
          <p:cNvSpPr/>
          <p:nvPr>
            <p:ph type="ftr" idx="11"/>
          </p:nvPr>
        </p:nvSpPr>
        <p:spPr>
          <a:xfrm>
            <a:off y="6235607" x="381093"/>
            <a:ext cy="365125" cx="2590704"/>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chemeClr val="lt1"/>
              </a:buClr>
              <a:buFont typeface="Arial"/>
              <a:buNone/>
              <a:defRPr i="0" baseline="0" strike="noStrike" sz="11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71" id="171"/>
          <p:cNvSpPr/>
          <p:nvPr>
            <p:ph type="sldNum" idx="12"/>
          </p:nvPr>
        </p:nvSpPr>
        <p:spPr>
          <a:xfrm>
            <a:off y="242234" x="8305800"/>
            <a:ext cy="365125" cx="55403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4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72" id="172"/>
          <p:cNvSpPr/>
          <p:nvPr/>
        </p:nvSpPr>
        <p:spPr>
          <a:xfrm>
            <a:off y="174810" x="424891"/>
            <a:ext cy="830996" cx="413309"/>
          </a:xfrm>
          <a:prstGeom prst="rect">
            <a:avLst/>
          </a:prstGeom>
          <a:noFill/>
          <a:ln>
            <a:noFill/>
          </a:ln>
        </p:spPr>
        <p:txBody>
          <a:bodyPr bIns="0" tIns="0" lIns="0" anchor="t" anchorCtr="0" rIns="0">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5400" b="1" cap="none" u="none">
                <a:solidFill>
                  <a:srgbClr val="B86EB8"/>
                </a:solidFill>
                <a:latin typeface="Arial"/>
                <a:ea typeface="Arial"/>
                <a:cs typeface="Arial"/>
                <a:sym typeface="Arial"/>
                <a:rtl val="0"/>
              </a:rPr>
              <a:t>+</a:t>
            </a:r>
          </a:p>
        </p:txBody>
      </p:sp>
      <p:sp>
        <p:nvSpPr>
          <p:cNvPr name="Shape 173" id="173"/>
          <p:cNvSpPr/>
          <p:nvPr/>
        </p:nvSpPr>
        <p:spPr>
          <a:xfrm>
            <a:off y="228600" x="6802438"/>
            <a:ext cy="2039112" cx="2057400"/>
          </a:xfrm>
          <a:prstGeom prst="rect">
            <a:avLst/>
          </a:prstGeom>
          <a:solidFill>
            <a:schemeClr val="accent3"/>
          </a:solidFill>
          <a:ln>
            <a:noFill/>
          </a:ln>
        </p:spPr>
        <p:txBody>
          <a:bodyPr bIns="45700" tIns="45700" lIns="91425" anchor="ctr" anchorCtr="0" rIns="91425">
            <a:spAutoFit/>
          </a:bodyPr>
          <a:lstStyle/>
          <a:p/>
        </p:txBody>
      </p:sp>
      <p:sp>
        <p:nvSpPr>
          <p:cNvPr name="Shape 174" id="174"/>
          <p:cNvSpPr/>
          <p:nvPr/>
        </p:nvSpPr>
        <p:spPr>
          <a:xfrm>
            <a:off y="4534726" x="4624387"/>
            <a:ext cy="2039112" cx="2057400"/>
          </a:xfrm>
          <a:prstGeom prst="rect">
            <a:avLst/>
          </a:prstGeom>
          <a:solidFill>
            <a:schemeClr val="accent4"/>
          </a:solidFill>
          <a:ln>
            <a:noFill/>
          </a:ln>
        </p:spPr>
        <p:txBody>
          <a:bodyPr bIns="45700" tIns="45700" lIns="91425" anchor="ctr" anchorCtr="0" rIns="91425">
            <a:spAutoFit/>
          </a:bodyPr>
          <a:lstStyle/>
          <a:p/>
        </p:txBody>
      </p:sp>
      <p:sp>
        <p:nvSpPr>
          <p:cNvPr name="Shape 175" id="175"/>
          <p:cNvSpPr/>
          <p:nvPr>
            <p:ph type="pic" idx="2"/>
          </p:nvPr>
        </p:nvSpPr>
        <p:spPr>
          <a:xfrm>
            <a:off y="228600" x="4624387"/>
            <a:ext cy="2039112" cx="2057400"/>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76" id="176"/>
          <p:cNvSpPr/>
          <p:nvPr>
            <p:ph type="pic" idx="3"/>
          </p:nvPr>
        </p:nvSpPr>
        <p:spPr>
          <a:xfrm>
            <a:off y="2381663" x="4624387"/>
            <a:ext cy="2039112" cx="2057400"/>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77" id="177"/>
          <p:cNvSpPr/>
          <p:nvPr>
            <p:ph type="pic" idx="4"/>
          </p:nvPr>
        </p:nvSpPr>
        <p:spPr>
          <a:xfrm>
            <a:off y="2381660" x="6803135"/>
            <a:ext cy="4187952" cx="2057400"/>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3 Pictures with Caption, Alt.">
  <p:cSld name="3 Pictures with Caption, Alt.">
    <p:spTree>
      <p:nvGrpSpPr>
        <p:cNvPr name="Shape 178" id="178"/>
        <p:cNvGrpSpPr/>
        <p:nvPr/>
      </p:nvGrpSpPr>
      <p:grpSpPr>
        <a:xfrm>
          <a:off y="0" x="0"/>
          <a:ext cy="0" cx="0"/>
          <a:chOff y="0" x="0"/>
          <a:chExt cy="0" cx="0"/>
        </a:xfrm>
      </p:grpSpPr>
      <p:sp>
        <p:nvSpPr>
          <p:cNvPr name="Shape 179" id="179"/>
          <p:cNvSpPr/>
          <p:nvPr/>
        </p:nvSpPr>
        <p:spPr>
          <a:xfrm>
            <a:off y="282571" x="8166846"/>
            <a:ext cy="302217" cx="685799"/>
          </a:xfrm>
          <a:prstGeom prst="rect">
            <a:avLst/>
          </a:prstGeom>
          <a:solidFill>
            <a:schemeClr val="accent1"/>
          </a:solidFill>
          <a:ln>
            <a:noFill/>
          </a:ln>
        </p:spPr>
        <p:txBody>
          <a:bodyPr bIns="45700" tIns="45700" lIns="91425" anchor="ctr" anchorCtr="0" rIns="91425">
            <a:spAutoFit/>
          </a:bodyPr>
          <a:lstStyle/>
          <a:p/>
        </p:txBody>
      </p:sp>
      <p:sp>
        <p:nvSpPr>
          <p:cNvPr name="Shape 180" id="180"/>
          <p:cNvSpPr/>
          <p:nvPr>
            <p:ph type="title"/>
          </p:nvPr>
        </p:nvSpPr>
        <p:spPr>
          <a:xfrm>
            <a:off y="3124200" x="4953000"/>
            <a:ext cy="871538" cx="3108958"/>
          </a:xfrm>
          <a:prstGeom prst="rect">
            <a:avLst/>
          </a:prstGeom>
          <a:noFill/>
          <a:ln>
            <a:noFill/>
          </a:ln>
        </p:spPr>
        <p:txBody>
          <a:bodyPr bIns="91425" tIns="91425" lIns="91425" anchor="b" anchorCtr="0" rIns="91425"/>
          <a:lstStyle>
            <a:lvl1pPr algn="l" rtl="0">
              <a:defRPr sz="2600" b="0"/>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181" id="181"/>
          <p:cNvSpPr/>
          <p:nvPr>
            <p:ph type="pic" idx="2"/>
          </p:nvPr>
        </p:nvSpPr>
        <p:spPr>
          <a:xfrm>
            <a:off y="2365248" x="277905"/>
            <a:ext cy="4187952" cx="424011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32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2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24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20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20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20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20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20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2000" b="0" cap="none" u="none">
                <a:solidFill>
                  <a:schemeClr val="dk1"/>
                </a:solidFill>
                <a:latin typeface="Arial"/>
                <a:ea typeface="Arial"/>
                <a:cs typeface="Arial"/>
                <a:sym typeface="Arial"/>
                <a:rtl val="0"/>
              </a:defRPr>
            </a:lvl9pPr>
          </a:lstStyle>
          <a:p/>
        </p:txBody>
      </p:sp>
      <p:sp>
        <p:nvSpPr>
          <p:cNvPr name="Shape 182" id="182"/>
          <p:cNvSpPr/>
          <p:nvPr>
            <p:ph type="body" idx="1"/>
          </p:nvPr>
        </p:nvSpPr>
        <p:spPr>
          <a:xfrm>
            <a:off y="3995737" x="4953000"/>
            <a:ext cy="2147887" cx="3108958"/>
          </a:xfrm>
          <a:prstGeom prst="rect">
            <a:avLst/>
          </a:prstGeom>
          <a:noFill/>
          <a:ln>
            <a:noFill/>
          </a:ln>
        </p:spPr>
        <p:txBody>
          <a:bodyPr bIns="91425" tIns="91425" lIns="91425" anchor="t" anchorCtr="0" rIns="91425"/>
          <a:lstStyle>
            <a:lvl1pPr indent="0" marL="0" rtl="0">
              <a:buFont typeface="Arial"/>
              <a:buNone/>
              <a:defRPr sz="1400"/>
            </a:lvl1pPr>
            <a:lvl2pPr indent="0" marL="457200" rtl="0">
              <a:buFont typeface="Arial"/>
              <a:buNone/>
              <a:defRPr sz="1200"/>
            </a:lvl2pPr>
            <a:lvl3pPr indent="0" marL="914400" rtl="0">
              <a:buFont typeface="Arial"/>
              <a:buNone/>
              <a:defRPr sz="1000"/>
            </a:lvl3pPr>
            <a:lvl4pPr indent="0" marL="1371600" rtl="0">
              <a:buFont typeface="Arial"/>
              <a:buNone/>
              <a:defRPr sz="900"/>
            </a:lvl4pPr>
            <a:lvl5pPr indent="0" marL="1828800" rtl="0">
              <a:buFont typeface="Arial"/>
              <a:buNone/>
              <a:defRPr sz="900"/>
            </a:lvl5pPr>
            <a:lvl6pPr indent="0" marL="2286000" rtl="0">
              <a:buFont typeface="Arial"/>
              <a:buNone/>
              <a:defRPr sz="900"/>
            </a:lvl6pPr>
            <a:lvl7pPr indent="0" marL="2743200" rtl="0">
              <a:buFont typeface="Arial"/>
              <a:buNone/>
              <a:defRPr sz="900"/>
            </a:lvl7pPr>
            <a:lvl8pPr indent="0" marL="3200400" rtl="0">
              <a:buFont typeface="Arial"/>
              <a:buNone/>
              <a:defRPr sz="900"/>
            </a:lvl8pPr>
            <a:lvl9pPr indent="0" marL="3657600" rtl="0">
              <a:buFont typeface="Arial"/>
              <a:buNone/>
              <a:defRPr sz="900"/>
            </a:lvl9pPr>
          </a:lstStyle>
          <a:p/>
        </p:txBody>
      </p:sp>
      <p:sp>
        <p:nvSpPr>
          <p:cNvPr name="Shape 183" id="183"/>
          <p:cNvSpPr/>
          <p:nvPr>
            <p:ph type="dt" idx="10"/>
          </p:nvPr>
        </p:nvSpPr>
        <p:spPr>
          <a:xfrm>
            <a:off y="6423585" x="7391399"/>
            <a:ext cy="365125" cx="153744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84" id="184"/>
          <p:cNvSpPr/>
          <p:nvPr>
            <p:ph type="ftr" idx="11"/>
          </p:nvPr>
        </p:nvSpPr>
        <p:spPr>
          <a:xfrm>
            <a:off y="6423585" x="4191000"/>
            <a:ext cy="365125" cx="3005138"/>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85" id="185"/>
          <p:cNvSpPr/>
          <p:nvPr>
            <p:ph type="sldNum" idx="12"/>
          </p:nvPr>
        </p:nvSpPr>
        <p:spPr>
          <a:xfrm>
            <a:off y="242234" x="8305800"/>
            <a:ext cy="365125" cx="55403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4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86" id="186"/>
          <p:cNvSpPr/>
          <p:nvPr/>
        </p:nvSpPr>
        <p:spPr>
          <a:xfrm>
            <a:off y="3370730" x="4750360"/>
            <a:ext cy="369332" cx="220567"/>
          </a:xfrm>
          <a:prstGeom prst="rect">
            <a:avLst/>
          </a:prstGeom>
          <a:noFill/>
          <a:ln>
            <a:noFill/>
          </a:ln>
        </p:spPr>
        <p:txBody>
          <a:bodyPr bIns="0" tIns="0" lIns="0" anchor="t" anchorCtr="0" rIns="0">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2400" b="1" cap="none" u="none">
                <a:solidFill>
                  <a:srgbClr val="B86EB8"/>
                </a:solidFill>
                <a:latin typeface="Arial"/>
                <a:ea typeface="Arial"/>
                <a:cs typeface="Arial"/>
                <a:sym typeface="Arial"/>
                <a:rtl val="0"/>
              </a:rPr>
              <a:t>+ </a:t>
            </a:r>
          </a:p>
        </p:txBody>
      </p:sp>
      <p:sp>
        <p:nvSpPr>
          <p:cNvPr name="Shape 187" id="187"/>
          <p:cNvSpPr/>
          <p:nvPr>
            <p:ph type="pic" idx="3"/>
          </p:nvPr>
        </p:nvSpPr>
        <p:spPr>
          <a:xfrm>
            <a:off y="228600" x="277905"/>
            <a:ext cy="2039112" cx="2057400"/>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88" id="188"/>
          <p:cNvSpPr/>
          <p:nvPr>
            <p:ph type="pic" idx="4"/>
          </p:nvPr>
        </p:nvSpPr>
        <p:spPr>
          <a:xfrm>
            <a:off y="228600" x="2460625"/>
            <a:ext cy="2039112" cx="2057400"/>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itle and Vertical Text">
  <p:cSld name="Title and Vertical Text">
    <p:spTree>
      <p:nvGrpSpPr>
        <p:cNvPr name="Shape 189" id="189"/>
        <p:cNvGrpSpPr/>
        <p:nvPr/>
      </p:nvGrpSpPr>
      <p:grpSpPr>
        <a:xfrm>
          <a:off y="0" x="0"/>
          <a:ext cy="0" cx="0"/>
          <a:chOff y="0" x="0"/>
          <a:chExt cy="0" cx="0"/>
        </a:xfrm>
      </p:grpSpPr>
      <p:sp>
        <p:nvSpPr>
          <p:cNvPr name="Shape 190" id="190"/>
          <p:cNvSpPr/>
          <p:nvPr/>
        </p:nvSpPr>
        <p:spPr>
          <a:xfrm>
            <a:off y="282572" x="8166846"/>
            <a:ext cy="1600198" cx="685799"/>
          </a:xfrm>
          <a:prstGeom prst="rect">
            <a:avLst/>
          </a:prstGeom>
          <a:solidFill>
            <a:schemeClr val="accent1"/>
          </a:solidFill>
          <a:ln>
            <a:noFill/>
          </a:ln>
        </p:spPr>
        <p:txBody>
          <a:bodyPr bIns="45700" tIns="45700" lIns="91425" anchor="ctr" anchorCtr="0" rIns="91425">
            <a:spAutoFit/>
          </a:bodyPr>
          <a:lstStyle/>
          <a:p/>
        </p:txBody>
      </p:sp>
      <p:sp>
        <p:nvSpPr>
          <p:cNvPr name="Shape 191" id="191"/>
          <p:cNvSpPr/>
          <p:nvPr/>
        </p:nvSpPr>
        <p:spPr>
          <a:xfrm>
            <a:off y="228600" x="223185"/>
            <a:ext cy="553996" cx="260907"/>
          </a:xfrm>
          <a:prstGeom prst="rect">
            <a:avLst/>
          </a:prstGeom>
          <a:noFill/>
          <a:ln>
            <a:noFill/>
          </a:ln>
        </p:spPr>
        <p:txBody>
          <a:bodyPr bIns="0" tIns="0" lIns="0" anchor="t" anchorCtr="0" rIns="0">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3600" b="1" cap="none" u="none">
                <a:solidFill>
                  <a:srgbClr val="B86EB8"/>
                </a:solidFill>
                <a:latin typeface="Arial"/>
                <a:ea typeface="Arial"/>
                <a:cs typeface="Arial"/>
                <a:sym typeface="Arial"/>
                <a:rtl val="0"/>
              </a:rPr>
              <a:t>+</a:t>
            </a:r>
          </a:p>
        </p:txBody>
      </p:sp>
      <p:sp>
        <p:nvSpPr>
          <p:cNvPr name="Shape 192" id="192"/>
          <p:cNvSpPr/>
          <p:nvPr>
            <p:ph type="title"/>
          </p:nvPr>
        </p:nvSpPr>
        <p:spPr>
          <a:xfrm>
            <a:off y="484093" x="498474"/>
            <a:ext cy="1116104" cx="7556312"/>
          </a:xfrm>
          <a:prstGeom prst="rect">
            <a:avLst/>
          </a:prstGeom>
          <a:noFill/>
          <a:ln>
            <a:noFill/>
          </a:ln>
        </p:spPr>
        <p:txBody>
          <a:bodyPr bIns="91425" tIns="91425" lIns="91425" anchor="t" anchorCtr="0" rIns="91425"/>
          <a:lstStyle>
            <a:lvl1pPr algn="l" rtl="0">
              <a:spcBef>
                <a:spcPts val="0"/>
              </a:spcBef>
              <a:buClr>
                <a:schemeClr val="accent1"/>
              </a:buClr>
              <a:buFont typeface="Arial"/>
              <a:buNone/>
              <a:defRPr sz="3600" b="0">
                <a:solidFill>
                  <a:schemeClr val="accent1"/>
                </a:solidFill>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193" id="193"/>
          <p:cNvSpPr/>
          <p:nvPr>
            <p:ph type="body" idx="1"/>
          </p:nvPr>
        </p:nvSpPr>
        <p:spPr>
          <a:xfrm>
            <a:off y="1981200" x="498474"/>
            <a:ext cy="4144963" cx="7556312"/>
          </a:xfrm>
          <a:prstGeom prst="rect">
            <a:avLst/>
          </a:prstGeom>
          <a:noFill/>
          <a:ln>
            <a:noFill/>
          </a:ln>
        </p:spPr>
        <p:txBody>
          <a:bodyPr bIns="91425" tIns="91425" lIns="91425" anchor="t" anchorCtr="0" rIns="91425"/>
          <a:lstStyle>
            <a:lvl1pPr indent="-101600" algn="l" marL="228600" rtl="0">
              <a:spcBef>
                <a:spcPts val="2000"/>
              </a:spcBef>
              <a:buClr>
                <a:schemeClr val="accent1"/>
              </a:buClr>
              <a:buFont typeface="Arial"/>
              <a:buChar char="•"/>
              <a:defRPr sz="2000">
                <a:solidFill>
                  <a:srgbClr val="595959"/>
                </a:solidFill>
              </a:defRPr>
            </a:lvl1pPr>
            <a:lvl2pPr indent="-107950" algn="l" marL="457200" rtl="0">
              <a:spcBef>
                <a:spcPts val="600"/>
              </a:spcBef>
              <a:buClr>
                <a:srgbClr val="B86EB8"/>
              </a:buClr>
              <a:buFont typeface="Arial"/>
              <a:buChar char="•"/>
              <a:defRPr sz="1800">
                <a:solidFill>
                  <a:srgbClr val="595959"/>
                </a:solidFill>
              </a:defRPr>
            </a:lvl2pPr>
            <a:lvl3pPr indent="-107950" algn="l" marL="685800" rtl="0">
              <a:spcBef>
                <a:spcPts val="600"/>
              </a:spcBef>
              <a:buClr>
                <a:schemeClr val="accent1"/>
              </a:buClr>
              <a:buFont typeface="Arial"/>
              <a:buChar char="•"/>
              <a:defRPr sz="1800">
                <a:solidFill>
                  <a:srgbClr val="595959"/>
                </a:solidFill>
              </a:defRPr>
            </a:lvl3pPr>
            <a:lvl4pPr indent="-107950" algn="l" marL="914400" rtl="0">
              <a:spcBef>
                <a:spcPts val="600"/>
              </a:spcBef>
              <a:buClr>
                <a:srgbClr val="B86EB8"/>
              </a:buClr>
              <a:buFont typeface="Arial"/>
              <a:buChar char="•"/>
              <a:defRPr sz="1800">
                <a:solidFill>
                  <a:srgbClr val="595959"/>
                </a:solidFill>
              </a:defRPr>
            </a:lvl4pPr>
            <a:lvl5pPr indent="-107950" algn="l" marL="1143000" rtl="0">
              <a:spcBef>
                <a:spcPts val="600"/>
              </a:spcBef>
              <a:buClr>
                <a:schemeClr val="accent1"/>
              </a:buClr>
              <a:buFont typeface="Arial"/>
              <a:buChar char="•"/>
              <a:defRPr sz="1800">
                <a:solidFill>
                  <a:srgbClr val="595959"/>
                </a:solidFill>
              </a:defRPr>
            </a:lvl5pPr>
            <a:lvl6pPr indent="-76200" algn="l" marL="2514600" rtl="0">
              <a:spcBef>
                <a:spcPts val="400"/>
              </a:spcBef>
              <a:buClr>
                <a:schemeClr val="dk1"/>
              </a:buClr>
              <a:buFont typeface="Arial"/>
              <a:buChar char="•"/>
              <a:defRPr sz="2000">
                <a:solidFill>
                  <a:schemeClr val="dk1"/>
                </a:solidFill>
              </a:defRPr>
            </a:lvl6pPr>
            <a:lvl7pPr indent="-76200" algn="l" marL="2971800" rtl="0">
              <a:spcBef>
                <a:spcPts val="400"/>
              </a:spcBef>
              <a:buClr>
                <a:schemeClr val="dk1"/>
              </a:buClr>
              <a:buFont typeface="Arial"/>
              <a:buChar char="•"/>
              <a:defRPr sz="2000">
                <a:solidFill>
                  <a:schemeClr val="dk1"/>
                </a:solidFill>
              </a:defRPr>
            </a:lvl7pPr>
            <a:lvl8pPr indent="-76200" algn="l" marL="3429000" rtl="0">
              <a:spcBef>
                <a:spcPts val="400"/>
              </a:spcBef>
              <a:buClr>
                <a:schemeClr val="dk1"/>
              </a:buClr>
              <a:buFont typeface="Arial"/>
              <a:buChar char="•"/>
              <a:defRPr sz="2000">
                <a:solidFill>
                  <a:schemeClr val="dk1"/>
                </a:solidFill>
              </a:defRPr>
            </a:lvl8pPr>
            <a:lvl9pPr indent="-76200" algn="l" marL="3886200" rtl="0">
              <a:spcBef>
                <a:spcPts val="400"/>
              </a:spcBef>
              <a:buClr>
                <a:schemeClr val="dk1"/>
              </a:buClr>
              <a:buFont typeface="Arial"/>
              <a:buChar char="•"/>
              <a:defRPr sz="2000">
                <a:solidFill>
                  <a:schemeClr val="dk1"/>
                </a:solidFill>
              </a:defRPr>
            </a:lvl9pPr>
          </a:lstStyle>
          <a:p/>
        </p:txBody>
      </p:sp>
      <p:sp>
        <p:nvSpPr>
          <p:cNvPr name="Shape 194" id="194"/>
          <p:cNvSpPr/>
          <p:nvPr>
            <p:ph type="dt" idx="10"/>
          </p:nvPr>
        </p:nvSpPr>
        <p:spPr>
          <a:xfrm>
            <a:off y="6423585" x="6795246"/>
            <a:ext cy="365125" cx="2133598"/>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95" id="195"/>
          <p:cNvSpPr/>
          <p:nvPr>
            <p:ph type="ftr" idx="11"/>
          </p:nvPr>
        </p:nvSpPr>
        <p:spPr>
          <a:xfrm>
            <a:off y="6423585" x="201706"/>
            <a:ext cy="365125" cx="6122893"/>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96" id="196"/>
          <p:cNvSpPr/>
          <p:nvPr>
            <p:ph type="sldNum" idx="12"/>
          </p:nvPr>
        </p:nvSpPr>
        <p:spPr>
          <a:xfrm>
            <a:off y="242234" x="8305800"/>
            <a:ext cy="365125" cx="55403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4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Vertical Title and Text">
  <p:cSld name="Vertical Title and Text">
    <p:spTree>
      <p:nvGrpSpPr>
        <p:cNvPr name="Shape 197" id="197"/>
        <p:cNvGrpSpPr/>
        <p:nvPr/>
      </p:nvGrpSpPr>
      <p:grpSpPr>
        <a:xfrm>
          <a:off y="0" x="0"/>
          <a:ext cy="0" cx="0"/>
          <a:chOff y="0" x="0"/>
          <a:chExt cy="0" cx="0"/>
        </a:xfrm>
      </p:grpSpPr>
      <p:sp>
        <p:nvSpPr>
          <p:cNvPr name="Shape 198" id="198"/>
          <p:cNvSpPr/>
          <p:nvPr/>
        </p:nvSpPr>
        <p:spPr>
          <a:xfrm>
            <a:off y="282571" x="8166846"/>
            <a:ext cy="302217" cx="685799"/>
          </a:xfrm>
          <a:prstGeom prst="rect">
            <a:avLst/>
          </a:prstGeom>
          <a:solidFill>
            <a:schemeClr val="accent1"/>
          </a:solidFill>
          <a:ln>
            <a:noFill/>
          </a:ln>
        </p:spPr>
        <p:txBody>
          <a:bodyPr bIns="45700" tIns="45700" lIns="91425" anchor="ctr" anchorCtr="0" rIns="91425">
            <a:spAutoFit/>
          </a:bodyPr>
          <a:lstStyle/>
          <a:p/>
        </p:txBody>
      </p:sp>
      <p:sp>
        <p:nvSpPr>
          <p:cNvPr name="Shape 199" id="199"/>
          <p:cNvSpPr/>
          <p:nvPr>
            <p:ph type="title"/>
          </p:nvPr>
        </p:nvSpPr>
        <p:spPr>
          <a:xfrm>
            <a:off y="954741" x="7995771"/>
            <a:ext cy="5171422" cx="681318"/>
          </a:xfrm>
          <a:prstGeom prst="rect">
            <a:avLst/>
          </a:prstGeom>
          <a:noFill/>
          <a:ln>
            <a:noFill/>
          </a:ln>
        </p:spPr>
        <p:txBody>
          <a:bodyPr bIns="91425" tIns="91425" lIns="91425" anchor="t" anchorCtr="0" rIns="91425"/>
          <a:lstStyle>
            <a:lvl1pPr algn="l" rtl="0">
              <a:spcBef>
                <a:spcPts val="0"/>
              </a:spcBef>
              <a:buClr>
                <a:schemeClr val="accent1"/>
              </a:buClr>
              <a:buFont typeface="Arial"/>
              <a:buNone/>
              <a:defRPr sz="3600" b="0">
                <a:solidFill>
                  <a:schemeClr val="accent1"/>
                </a:solidFill>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200" id="200"/>
          <p:cNvSpPr/>
          <p:nvPr>
            <p:ph type="body" idx="1"/>
          </p:nvPr>
        </p:nvSpPr>
        <p:spPr>
          <a:xfrm>
            <a:off y="958754" x="457200"/>
            <a:ext cy="5184869" cx="6858000"/>
          </a:xfrm>
          <a:prstGeom prst="rect">
            <a:avLst/>
          </a:prstGeom>
          <a:noFill/>
          <a:ln>
            <a:noFill/>
          </a:ln>
        </p:spPr>
        <p:txBody>
          <a:bodyPr bIns="91425" tIns="91425" lIns="91425" anchor="t" anchorCtr="0" rIns="91425"/>
          <a:lstStyle>
            <a:lvl1pPr indent="-101600" algn="l" marL="228600" rtl="0">
              <a:spcBef>
                <a:spcPts val="2000"/>
              </a:spcBef>
              <a:buClr>
                <a:schemeClr val="accent1"/>
              </a:buClr>
              <a:buFont typeface="Arial"/>
              <a:buChar char="•"/>
              <a:defRPr sz="2000">
                <a:solidFill>
                  <a:srgbClr val="595959"/>
                </a:solidFill>
              </a:defRPr>
            </a:lvl1pPr>
            <a:lvl2pPr indent="-107950" algn="l" marL="457200" rtl="0">
              <a:spcBef>
                <a:spcPts val="600"/>
              </a:spcBef>
              <a:buClr>
                <a:srgbClr val="B86EB8"/>
              </a:buClr>
              <a:buFont typeface="Arial"/>
              <a:buChar char="•"/>
              <a:defRPr sz="1800">
                <a:solidFill>
                  <a:srgbClr val="595959"/>
                </a:solidFill>
              </a:defRPr>
            </a:lvl2pPr>
            <a:lvl3pPr indent="-107950" algn="l" marL="685800" rtl="0">
              <a:spcBef>
                <a:spcPts val="600"/>
              </a:spcBef>
              <a:buClr>
                <a:schemeClr val="accent1"/>
              </a:buClr>
              <a:buFont typeface="Arial"/>
              <a:buChar char="•"/>
              <a:defRPr sz="1800">
                <a:solidFill>
                  <a:srgbClr val="595959"/>
                </a:solidFill>
              </a:defRPr>
            </a:lvl3pPr>
            <a:lvl4pPr indent="-107950" algn="l" marL="914400" rtl="0">
              <a:spcBef>
                <a:spcPts val="600"/>
              </a:spcBef>
              <a:buClr>
                <a:srgbClr val="B86EB8"/>
              </a:buClr>
              <a:buFont typeface="Arial"/>
              <a:buChar char="•"/>
              <a:defRPr sz="1800">
                <a:solidFill>
                  <a:srgbClr val="595959"/>
                </a:solidFill>
              </a:defRPr>
            </a:lvl4pPr>
            <a:lvl5pPr indent="-107950" algn="l" marL="1143000" rtl="0">
              <a:spcBef>
                <a:spcPts val="600"/>
              </a:spcBef>
              <a:buClr>
                <a:schemeClr val="accent1"/>
              </a:buClr>
              <a:buFont typeface="Arial"/>
              <a:buChar char="•"/>
              <a:defRPr sz="1800">
                <a:solidFill>
                  <a:srgbClr val="595959"/>
                </a:solidFill>
              </a:defRPr>
            </a:lvl5pPr>
            <a:lvl6pPr indent="-76200" algn="l" marL="2514600" rtl="0">
              <a:spcBef>
                <a:spcPts val="400"/>
              </a:spcBef>
              <a:buClr>
                <a:schemeClr val="dk1"/>
              </a:buClr>
              <a:buFont typeface="Arial"/>
              <a:buChar char="•"/>
              <a:defRPr sz="2000">
                <a:solidFill>
                  <a:schemeClr val="dk1"/>
                </a:solidFill>
              </a:defRPr>
            </a:lvl6pPr>
            <a:lvl7pPr indent="-76200" algn="l" marL="2971800" rtl="0">
              <a:spcBef>
                <a:spcPts val="400"/>
              </a:spcBef>
              <a:buClr>
                <a:schemeClr val="dk1"/>
              </a:buClr>
              <a:buFont typeface="Arial"/>
              <a:buChar char="•"/>
              <a:defRPr sz="2000">
                <a:solidFill>
                  <a:schemeClr val="dk1"/>
                </a:solidFill>
              </a:defRPr>
            </a:lvl7pPr>
            <a:lvl8pPr indent="-76200" algn="l" marL="3429000" rtl="0">
              <a:spcBef>
                <a:spcPts val="400"/>
              </a:spcBef>
              <a:buClr>
                <a:schemeClr val="dk1"/>
              </a:buClr>
              <a:buFont typeface="Arial"/>
              <a:buChar char="•"/>
              <a:defRPr sz="2000">
                <a:solidFill>
                  <a:schemeClr val="dk1"/>
                </a:solidFill>
              </a:defRPr>
            </a:lvl8pPr>
            <a:lvl9pPr indent="-76200" algn="l" marL="3886200" rtl="0">
              <a:spcBef>
                <a:spcPts val="400"/>
              </a:spcBef>
              <a:buClr>
                <a:schemeClr val="dk1"/>
              </a:buClr>
              <a:buFont typeface="Arial"/>
              <a:buChar char="•"/>
              <a:defRPr sz="2000">
                <a:solidFill>
                  <a:schemeClr val="dk1"/>
                </a:solidFill>
              </a:defRPr>
            </a:lvl9pPr>
          </a:lstStyle>
          <a:p/>
        </p:txBody>
      </p:sp>
      <p:sp>
        <p:nvSpPr>
          <p:cNvPr name="Shape 201" id="201"/>
          <p:cNvSpPr/>
          <p:nvPr>
            <p:ph type="dt" idx="10"/>
          </p:nvPr>
        </p:nvSpPr>
        <p:spPr>
          <a:xfrm>
            <a:off y="6423585" x="6795246"/>
            <a:ext cy="365125" cx="2133598"/>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202" id="202"/>
          <p:cNvSpPr/>
          <p:nvPr>
            <p:ph type="ftr" idx="11"/>
          </p:nvPr>
        </p:nvSpPr>
        <p:spPr>
          <a:xfrm>
            <a:off y="6423585" x="201706"/>
            <a:ext cy="365125" cx="6122893"/>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203" id="203"/>
          <p:cNvSpPr/>
          <p:nvPr>
            <p:ph type="sldNum" idx="12"/>
          </p:nvPr>
        </p:nvSpPr>
        <p:spPr>
          <a:xfrm>
            <a:off y="242234" x="8305800"/>
            <a:ext cy="365125" cx="55403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4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204" id="204"/>
          <p:cNvSpPr/>
          <p:nvPr/>
        </p:nvSpPr>
        <p:spPr>
          <a:xfrm rot="-5400000">
            <a:off y="561667" x="8593110"/>
            <a:ext cy="553996" cx="260907"/>
          </a:xfrm>
          <a:prstGeom prst="rect">
            <a:avLst/>
          </a:prstGeom>
          <a:noFill/>
          <a:ln>
            <a:noFill/>
          </a:ln>
        </p:spPr>
        <p:txBody>
          <a:bodyPr bIns="0" tIns="0" lIns="0" anchor="t" anchorCtr="0" rIns="0">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3600" b="1" cap="none" u="none">
                <a:solidFill>
                  <a:srgbClr val="B86EB8"/>
                </a:solidFill>
                <a:latin typeface="Arial"/>
                <a:ea typeface="Arial"/>
                <a:cs typeface="Arial"/>
                <a:sym typeface="Arial"/>
                <a:rtl val="0"/>
              </a:rPr>
              <a:t>+</a:t>
            </a:r>
          </a:p>
        </p:txBody>
      </p:sp>
    </p:spTree>
  </p:cSld>
  <p:clrMapOvr>
    <a:masterClrMapping/>
  </p:clrMapOvr>
</p:sldLayout>
</file>

<file path=ppt/slideMasters/_rels/slideMaster1.xml.rels><?xml version="1.0" encoding="UTF-8" standalone="yes"?><Relationships xmlns="http://schemas.openxmlformats.org/package/2006/relationships"><Relationship Type="http://schemas.openxmlformats.org/officeDocument/2006/relationships/slideLayout" Id="rId19" Target="../slideLayouts/slideLayout19.xml"/><Relationship Type="http://schemas.openxmlformats.org/officeDocument/2006/relationships/slideLayout" Id="rId18" Target="../slideLayouts/slideLayout18.xml"/><Relationship Type="http://schemas.openxmlformats.org/officeDocument/2006/relationships/slideLayout" Id="rId17" Target="../slideLayouts/slideLayout17.xml"/><Relationship Type="http://schemas.openxmlformats.org/officeDocument/2006/relationships/slideLayout" Id="rId16" Target="../slideLayouts/slideLayout16.xml"/><Relationship Type="http://schemas.openxmlformats.org/officeDocument/2006/relationships/slideLayout" Id="rId15" Target="../slideLayouts/slideLayout15.xml"/><Relationship Type="http://schemas.openxmlformats.org/officeDocument/2006/relationships/slideLayout" Id="rId14" Target="../slideLayouts/slideLayout14.xml"/><Relationship Type="http://schemas.openxmlformats.org/officeDocument/2006/relationships/theme" Id="rId21" Target="../theme/theme1.xml"/><Relationship Type="http://schemas.openxmlformats.org/officeDocument/2006/relationships/slideLayout" Id="rId2" Target="../slideLayouts/slideLayout2.xml"/><Relationship Type="http://schemas.openxmlformats.org/officeDocument/2006/relationships/slideLayout" Id="rId12" Target="../slideLayouts/slideLayout12.xml"/><Relationship Type="http://schemas.openxmlformats.org/officeDocument/2006/relationships/slideLayout" Id="rId1" Target="../slideLayouts/slideLayout1.xml"/><Relationship Type="http://schemas.openxmlformats.org/officeDocument/2006/relationships/slideLayout" Id="rId13" Target="../slideLayouts/slideLayout13.xml"/><Relationship Type="http://schemas.openxmlformats.org/officeDocument/2006/relationships/slideLayout" Id="rId4" Target="../slideLayouts/slideLayout4.xml"/><Relationship Type="http://schemas.openxmlformats.org/officeDocument/2006/relationships/slideLayout" Id="rId10" Target="../slideLayouts/slideLayout10.xml"/><Relationship Type="http://schemas.openxmlformats.org/officeDocument/2006/relationships/slideLayout" Id="rId3" Target="../slideLayouts/slideLayout3.xml"/><Relationship Type="http://schemas.openxmlformats.org/officeDocument/2006/relationships/slideLayout" Id="rId11" Target="../slideLayouts/slideLayout11.xml"/><Relationship Type="http://schemas.openxmlformats.org/officeDocument/2006/relationships/slideLayout" Id="rId20" Target="../slideLayouts/slideLayout20.xml"/><Relationship Type="http://schemas.openxmlformats.org/officeDocument/2006/relationships/slideLayout" Id="rId9" Target="../slideLayouts/slideLayout9.xml"/><Relationship Type="http://schemas.openxmlformats.org/officeDocument/2006/relationships/slideLayout" Id="rId6" Target="../slideLayouts/slideLayout6.xml"/><Relationship Type="http://schemas.openxmlformats.org/officeDocument/2006/relationships/slideLayout" Id="rId5" Target="../slideLayouts/slideLayout5.xml"/><Relationship Type="http://schemas.openxmlformats.org/officeDocument/2006/relationships/slideLayout" Id="rId8" Target="../slideLayouts/slideLayout8.xml"/><Relationship Type="http://schemas.openxmlformats.org/officeDocument/2006/relationships/slideLayout" Id="rId7"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name="Shape 8" id="8"/>
        <p:cNvGrpSpPr/>
        <p:nvPr/>
      </p:nvGrpSpPr>
      <p:grpSpPr>
        <a:xfrm>
          <a:off y="0" x="0"/>
          <a:ext cy="0" cx="0"/>
          <a:chOff y="0" x="0"/>
          <a:chExt cy="0" cx="0"/>
        </a:xfrm>
      </p:grpSpPr>
      <p:sp>
        <p:nvSpPr>
          <p:cNvPr name="Shape 9" id="9"/>
          <p:cNvSpPr/>
          <p:nvPr>
            <p:ph type="title"/>
          </p:nvPr>
        </p:nvSpPr>
        <p:spPr>
          <a:xfrm>
            <a:off y="484093" x="498474"/>
            <a:ext cy="1116104" cx="7556312"/>
          </a:xfrm>
          <a:prstGeom prst="rect">
            <a:avLst/>
          </a:prstGeom>
          <a:noFill/>
          <a:ln>
            <a:noFill/>
          </a:ln>
        </p:spPr>
        <p:txBody>
          <a:bodyPr bIns="91425" tIns="91425" lIns="91425" anchor="t" anchorCtr="0" rIns="91425"/>
          <a:lstStyle>
            <a:lvl1pPr indent="0" marR="0" algn="l" marL="0" rtl="0">
              <a:lnSpc>
                <a:spcPct val="100000"/>
              </a:lnSpc>
              <a:spcBef>
                <a:spcPts val="0"/>
              </a:spcBef>
              <a:spcAft>
                <a:spcPts val="0"/>
              </a:spcAft>
              <a:buClr>
                <a:schemeClr val="accent1"/>
              </a:buClr>
              <a:buFont typeface="Arial"/>
              <a:buNone/>
              <a:defRPr i="0" baseline="0" strike="noStrike" sz="3600" b="0" cap="none" u="none">
                <a:solidFill>
                  <a:schemeClr val="accent1"/>
                </a:solidFill>
                <a:latin typeface="Arial"/>
                <a:ea typeface="Arial"/>
                <a:cs typeface="Arial"/>
                <a:sym typeface="Arial"/>
                <a:rtl val="0"/>
              </a:defRPr>
            </a:lvl1pPr>
            <a:lvl2pPr indent="0" marR="0" algn="l" marL="0" rtl="0">
              <a:lnSpc>
                <a:spcPct val="100000"/>
              </a:lnSpc>
              <a:spcBef>
                <a:spcPts val="0"/>
              </a:spcBef>
              <a:spcAft>
                <a:spcPts val="0"/>
              </a:spcAft>
              <a:buClr>
                <a:srgbClr val="000000"/>
              </a:buClr>
              <a:buFont typeface="Arial"/>
              <a:buNone/>
              <a:defRPr i="0" baseline="0" strike="noStrike" sz="1400" b="0" cap="none" u="none">
                <a:solidFill>
                  <a:srgbClr val="000000"/>
                </a:solidFill>
                <a:latin typeface="Arial"/>
                <a:ea typeface="Arial"/>
                <a:cs typeface="Arial"/>
                <a:sym typeface="Arial"/>
                <a:rtl val="0"/>
              </a:defRPr>
            </a:lvl2pPr>
            <a:lvl3pPr indent="0" marR="0" algn="l" marL="0" rtl="0">
              <a:defRPr i="0" baseline="0" strike="noStrike" sz="1800" b="0" cap="none" u="none"/>
            </a:lvl3pPr>
            <a:lvl4pPr indent="0" marR="0" algn="l" marL="0" rtl="0">
              <a:defRPr i="0" baseline="0" strike="noStrike" sz="1800" b="0" cap="none" u="none"/>
            </a:lvl4pPr>
            <a:lvl5pPr indent="0" marR="0" algn="l" marL="0" rtl="0">
              <a:defRPr i="0" baseline="0" strike="noStrike" sz="1800" b="0" cap="none" u="none"/>
            </a:lvl5pPr>
            <a:lvl6pPr indent="0" marR="0" algn="l" marL="0" rtl="0">
              <a:defRPr i="0" baseline="0" strike="noStrike" sz="1800" b="0" cap="none" u="none"/>
            </a:lvl6pPr>
            <a:lvl7pPr indent="0" marR="0" algn="l" marL="0" rtl="0">
              <a:defRPr i="0" baseline="0" strike="noStrike" sz="1800" b="0" cap="none" u="none"/>
            </a:lvl7pPr>
            <a:lvl8pPr indent="0" marR="0" algn="l" marL="0" rtl="0">
              <a:defRPr i="0" baseline="0" strike="noStrike" sz="1800" b="0" cap="none" u="none"/>
            </a:lvl8pPr>
            <a:lvl9pPr indent="0" marR="0" algn="l" marL="0" rtl="0">
              <a:defRPr i="0" baseline="0" strike="noStrike" sz="1800" b="0" cap="none" u="none"/>
            </a:lvl9pPr>
          </a:lstStyle>
          <a:p/>
        </p:txBody>
      </p:sp>
      <p:sp>
        <p:nvSpPr>
          <p:cNvPr name="Shape 10" id="10"/>
          <p:cNvSpPr/>
          <p:nvPr>
            <p:ph type="body" idx="1"/>
          </p:nvPr>
        </p:nvSpPr>
        <p:spPr>
          <a:xfrm>
            <a:off y="1981200" x="498474"/>
            <a:ext cy="4144963" cx="7556312"/>
          </a:xfrm>
          <a:prstGeom prst="rect">
            <a:avLst/>
          </a:prstGeom>
          <a:noFill/>
          <a:ln>
            <a:noFill/>
          </a:ln>
        </p:spPr>
        <p:txBody>
          <a:bodyPr bIns="91425" tIns="91425" lIns="91425" anchor="t" anchorCtr="0" rIns="91425"/>
          <a:lstStyle>
            <a:lvl1pPr indent="-101600" marR="0" algn="l" marL="228600" rtl="0">
              <a:lnSpc>
                <a:spcPct val="100000"/>
              </a:lnSpc>
              <a:spcBef>
                <a:spcPts val="2000"/>
              </a:spcBef>
              <a:spcAft>
                <a:spcPts val="0"/>
              </a:spcAft>
              <a:buClr>
                <a:schemeClr val="accent1"/>
              </a:buClr>
              <a:buFont typeface="Arial"/>
              <a:buChar char="•"/>
              <a:defRPr i="0" baseline="0" strike="noStrike" sz="2000" b="0" cap="none" u="none">
                <a:solidFill>
                  <a:srgbClr val="595959"/>
                </a:solidFill>
                <a:latin typeface="Arial"/>
                <a:ea typeface="Arial"/>
                <a:cs typeface="Arial"/>
                <a:sym typeface="Arial"/>
                <a:rtl val="0"/>
              </a:defRPr>
            </a:lvl1pPr>
            <a:lvl2pPr indent="-107950" marR="0" algn="l" marL="457200" rtl="0">
              <a:lnSpc>
                <a:spcPct val="100000"/>
              </a:lnSpc>
              <a:spcBef>
                <a:spcPts val="600"/>
              </a:spcBef>
              <a:spcAft>
                <a:spcPts val="0"/>
              </a:spcAft>
              <a:buClr>
                <a:srgbClr val="B86EB8"/>
              </a:buClr>
              <a:buFont typeface="Arial"/>
              <a:buChar char="•"/>
              <a:defRPr i="0" baseline="0" strike="noStrike" sz="1800" b="0" cap="none" u="none">
                <a:solidFill>
                  <a:srgbClr val="595959"/>
                </a:solidFill>
                <a:latin typeface="Arial"/>
                <a:ea typeface="Arial"/>
                <a:cs typeface="Arial"/>
                <a:sym typeface="Arial"/>
                <a:rtl val="0"/>
              </a:defRPr>
            </a:lvl2pPr>
            <a:lvl3pPr indent="-107950" marR="0" algn="l" marL="685800" rtl="0">
              <a:lnSpc>
                <a:spcPct val="100000"/>
              </a:lnSpc>
              <a:spcBef>
                <a:spcPts val="600"/>
              </a:spcBef>
              <a:spcAft>
                <a:spcPts val="0"/>
              </a:spcAft>
              <a:buClr>
                <a:schemeClr val="accent1"/>
              </a:buClr>
              <a:buFont typeface="Arial"/>
              <a:buChar char="•"/>
              <a:defRPr i="0" baseline="0" strike="noStrike" sz="1800" b="0" cap="none" u="none">
                <a:solidFill>
                  <a:srgbClr val="595959"/>
                </a:solidFill>
                <a:latin typeface="Arial"/>
                <a:ea typeface="Arial"/>
                <a:cs typeface="Arial"/>
                <a:sym typeface="Arial"/>
                <a:rtl val="0"/>
              </a:defRPr>
            </a:lvl3pPr>
            <a:lvl4pPr indent="-107950" marR="0" algn="l" marL="914400" rtl="0">
              <a:lnSpc>
                <a:spcPct val="100000"/>
              </a:lnSpc>
              <a:spcBef>
                <a:spcPts val="600"/>
              </a:spcBef>
              <a:spcAft>
                <a:spcPts val="0"/>
              </a:spcAft>
              <a:buClr>
                <a:srgbClr val="B86EB8"/>
              </a:buClr>
              <a:buFont typeface="Arial"/>
              <a:buChar char="•"/>
              <a:defRPr i="0" baseline="0" strike="noStrike" sz="1800" b="0" cap="none" u="none">
                <a:solidFill>
                  <a:srgbClr val="595959"/>
                </a:solidFill>
                <a:latin typeface="Arial"/>
                <a:ea typeface="Arial"/>
                <a:cs typeface="Arial"/>
                <a:sym typeface="Arial"/>
                <a:rtl val="0"/>
              </a:defRPr>
            </a:lvl4pPr>
            <a:lvl5pPr indent="-107950" marR="0" algn="l" marL="1143000" rtl="0">
              <a:lnSpc>
                <a:spcPct val="100000"/>
              </a:lnSpc>
              <a:spcBef>
                <a:spcPts val="600"/>
              </a:spcBef>
              <a:spcAft>
                <a:spcPts val="0"/>
              </a:spcAft>
              <a:buClr>
                <a:schemeClr val="accent1"/>
              </a:buClr>
              <a:buFont typeface="Arial"/>
              <a:buChar char="•"/>
              <a:defRPr i="0" baseline="0" strike="noStrike" sz="1800" b="0" cap="none" u="none">
                <a:solidFill>
                  <a:srgbClr val="595959"/>
                </a:solidFill>
                <a:latin typeface="Arial"/>
                <a:ea typeface="Arial"/>
                <a:cs typeface="Arial"/>
                <a:sym typeface="Arial"/>
                <a:rtl val="0"/>
              </a:defRPr>
            </a:lvl5pPr>
            <a:lvl6pPr indent="-76200" marR="0" algn="l" marL="2514600" rtl="0">
              <a:lnSpc>
                <a:spcPct val="100000"/>
              </a:lnSpc>
              <a:spcBef>
                <a:spcPts val="400"/>
              </a:spcBef>
              <a:spcAft>
                <a:spcPts val="0"/>
              </a:spcAft>
              <a:buClr>
                <a:schemeClr val="dk1"/>
              </a:buClr>
              <a:buFont typeface="Arial"/>
              <a:buChar char="•"/>
              <a:defRPr i="0" baseline="0" strike="noStrike" sz="2000" b="0" cap="none" u="none">
                <a:solidFill>
                  <a:schemeClr val="dk1"/>
                </a:solidFill>
                <a:latin typeface="Arial"/>
                <a:ea typeface="Arial"/>
                <a:cs typeface="Arial"/>
                <a:sym typeface="Arial"/>
                <a:rtl val="0"/>
              </a:defRPr>
            </a:lvl6pPr>
            <a:lvl7pPr indent="-76200" marR="0" algn="l" marL="2971800" rtl="0">
              <a:lnSpc>
                <a:spcPct val="100000"/>
              </a:lnSpc>
              <a:spcBef>
                <a:spcPts val="400"/>
              </a:spcBef>
              <a:spcAft>
                <a:spcPts val="0"/>
              </a:spcAft>
              <a:buClr>
                <a:schemeClr val="dk1"/>
              </a:buClr>
              <a:buFont typeface="Arial"/>
              <a:buChar char="•"/>
              <a:defRPr i="0" baseline="0" strike="noStrike" sz="2000" b="0" cap="none" u="none">
                <a:solidFill>
                  <a:schemeClr val="dk1"/>
                </a:solidFill>
                <a:latin typeface="Arial"/>
                <a:ea typeface="Arial"/>
                <a:cs typeface="Arial"/>
                <a:sym typeface="Arial"/>
                <a:rtl val="0"/>
              </a:defRPr>
            </a:lvl7pPr>
            <a:lvl8pPr indent="-76200" marR="0" algn="l" marL="3429000" rtl="0">
              <a:lnSpc>
                <a:spcPct val="100000"/>
              </a:lnSpc>
              <a:spcBef>
                <a:spcPts val="400"/>
              </a:spcBef>
              <a:spcAft>
                <a:spcPts val="0"/>
              </a:spcAft>
              <a:buClr>
                <a:schemeClr val="dk1"/>
              </a:buClr>
              <a:buFont typeface="Arial"/>
              <a:buChar char="•"/>
              <a:defRPr i="0" baseline="0" strike="noStrike" sz="2000" b="0" cap="none" u="none">
                <a:solidFill>
                  <a:schemeClr val="dk1"/>
                </a:solidFill>
                <a:latin typeface="Arial"/>
                <a:ea typeface="Arial"/>
                <a:cs typeface="Arial"/>
                <a:sym typeface="Arial"/>
                <a:rtl val="0"/>
              </a:defRPr>
            </a:lvl8pPr>
            <a:lvl9pPr indent="-76200" marR="0" algn="l" marL="3886200" rtl="0">
              <a:lnSpc>
                <a:spcPct val="100000"/>
              </a:lnSpc>
              <a:spcBef>
                <a:spcPts val="400"/>
              </a:spcBef>
              <a:spcAft>
                <a:spcPts val="0"/>
              </a:spcAft>
              <a:buClr>
                <a:schemeClr val="dk1"/>
              </a:buClr>
              <a:buFont typeface="Arial"/>
              <a:buChar char="•"/>
              <a:defRPr i="0" baseline="0" strike="noStrike" sz="2000" b="0" cap="none" u="none">
                <a:solidFill>
                  <a:schemeClr val="dk1"/>
                </a:solidFill>
                <a:latin typeface="Arial"/>
                <a:ea typeface="Arial"/>
                <a:cs typeface="Arial"/>
                <a:sym typeface="Arial"/>
                <a:rtl val="0"/>
              </a:defRPr>
            </a:lvl9pPr>
          </a:lstStyle>
          <a:p/>
        </p:txBody>
      </p:sp>
      <p:sp>
        <p:nvSpPr>
          <p:cNvPr name="Shape 11" id="11"/>
          <p:cNvSpPr/>
          <p:nvPr>
            <p:ph type="dt" idx="10"/>
          </p:nvPr>
        </p:nvSpPr>
        <p:spPr>
          <a:xfrm>
            <a:off y="6423585" x="6795246"/>
            <a:ext cy="365125" cx="2133598"/>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2" id="12"/>
          <p:cNvSpPr/>
          <p:nvPr>
            <p:ph type="ftr" idx="11"/>
          </p:nvPr>
        </p:nvSpPr>
        <p:spPr>
          <a:xfrm>
            <a:off y="6423585" x="201706"/>
            <a:ext cy="365125" cx="6122893"/>
          </a:xfrm>
          <a:prstGeom prst="rect">
            <a:avLst/>
          </a:prstGeom>
          <a:noFill/>
          <a:ln>
            <a:noFill/>
          </a:ln>
        </p:spPr>
        <p:txBody>
          <a:bodyPr bIns="91425" tIns="91425" lIns="91425" anchor="ctr" anchorCtr="0" rIns="91425"/>
          <a:lstStyle>
            <a:lvl1pPr indent="0" marR="0" algn="l" marL="0" rtl="0">
              <a:lnSpc>
                <a:spcPct val="100000"/>
              </a:lnSpc>
              <a:spcBef>
                <a:spcPts val="0"/>
              </a:spcBef>
              <a:spcAft>
                <a:spcPts val="0"/>
              </a:spcAft>
              <a:buClr>
                <a:srgbClr val="595959"/>
              </a:buClr>
              <a:buFont typeface="Arial"/>
              <a:buNone/>
              <a:defRPr i="0" baseline="0" strike="noStrike" sz="1100" b="0" cap="none" u="none">
                <a:solidFill>
                  <a:srgbClr val="595959"/>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
        <p:nvSpPr>
          <p:cNvPr name="Shape 13" id="13"/>
          <p:cNvSpPr/>
          <p:nvPr>
            <p:ph type="sldNum" idx="12"/>
          </p:nvPr>
        </p:nvSpPr>
        <p:spPr>
          <a:xfrm>
            <a:off y="242234" x="8305800"/>
            <a:ext cy="365125" cx="554037"/>
          </a:xfrm>
          <a:prstGeom prst="rect">
            <a:avLst/>
          </a:prstGeom>
          <a:noFill/>
          <a:ln>
            <a:noFill/>
          </a:ln>
        </p:spPr>
        <p:txBody>
          <a:bodyPr bIns="91425" tIns="91425" lIns="91425" anchor="ctr" anchorCtr="0" rIns="91425"/>
          <a:lstStyle>
            <a:lvl1pPr indent="0" marR="0" algn="r" marL="0" rtl="0">
              <a:lnSpc>
                <a:spcPct val="100000"/>
              </a:lnSpc>
              <a:spcBef>
                <a:spcPts val="0"/>
              </a:spcBef>
              <a:spcAft>
                <a:spcPts val="0"/>
              </a:spcAft>
              <a:buClr>
                <a:schemeClr val="lt1"/>
              </a:buClr>
              <a:buFont typeface="Arial"/>
              <a:buNone/>
              <a:defRPr i="0" baseline="0" strike="noStrike" sz="1400" b="0" cap="none" u="none">
                <a:solidFill>
                  <a:schemeClr val="lt1"/>
                </a:solidFill>
                <a:latin typeface="Arial"/>
                <a:ea typeface="Arial"/>
                <a:cs typeface="Arial"/>
                <a:sym typeface="Arial"/>
                <a:rtl val="0"/>
              </a:defRPr>
            </a:lvl1pPr>
            <a:lvl2pPr indent="0" marR="0" algn="l" marL="457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2pPr>
            <a:lvl3pPr indent="0" marR="0" algn="l" marL="914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3pPr>
            <a:lvl4pPr indent="0" marR="0" algn="l" marL="1371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4pPr>
            <a:lvl5pPr indent="0" marR="0" algn="l" marL="18288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5pPr>
            <a:lvl6pPr indent="0" marR="0" algn="l" marL="22860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6pPr>
            <a:lvl7pPr indent="0" marR="0" algn="l" marL="27432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7pPr>
            <a:lvl8pPr indent="0" marR="0" algn="l" marL="32004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8pPr>
            <a:lvl9pPr indent="0" marR="0" algn="l" marL="3657600" rtl="0">
              <a:lnSpc>
                <a:spcPct val="100000"/>
              </a:lnSpc>
              <a:spcBef>
                <a:spcPts val="0"/>
              </a:spcBef>
              <a:spcAft>
                <a:spcPts val="0"/>
              </a:spcAft>
              <a:buClr>
                <a:schemeClr val="dk1"/>
              </a:buClr>
              <a:buFont typeface="Arial"/>
              <a:buNone/>
              <a:defRPr i="0" baseline="0" strike="noStrike" sz="1800" b="0" cap="none" u="none">
                <a:solidFill>
                  <a:schemeClr val="dk1"/>
                </a:solidFill>
                <a:latin typeface="Arial"/>
                <a:ea typeface="Arial"/>
                <a:cs typeface="Arial"/>
                <a:sym typeface="Arial"/>
                <a:rtl val="0"/>
              </a:defRPr>
            </a:lvl9pPr>
          </a:lstStyle>
          <a:p/>
        </p:txBody>
      </p:sp>
    </p:spTree>
  </p:cSld>
  <p:clrMap accent6="accent6" tx2="lt2" bg2="dk2" accent5="accent5" tx1="dk1" bg1="lt1" accent4="accent4" accent3="accent3" accent2="accent2" accent1="accent1"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ype="http://schemas.openxmlformats.org/officeDocument/2006/relationships/notesSlide" Id="rId2" Target="../notesSlides/notesSlide1.xml"/><Relationship Type="http://schemas.openxmlformats.org/officeDocument/2006/relationships/slideLayout" Id="rId1" Target="../slideLayouts/slideLayout1.xml"/><Relationship Type="http://schemas.openxmlformats.org/officeDocument/2006/relationships/image" Id="rId4" Target="../media/image05.png"/><Relationship Type="http://schemas.openxmlformats.org/officeDocument/2006/relationships/image" Id="rId3" Target="../media/image06.png"/><Relationship Type="http://schemas.openxmlformats.org/officeDocument/2006/relationships/image" Id="rId5" Target="../media/image01.png"/></Relationships>
</file>

<file path=ppt/slides/_rels/slide2.xml.rels><?xml version="1.0" encoding="UTF-8" standalone="yes"?><Relationships xmlns="http://schemas.openxmlformats.org/package/2006/relationships"><Relationship Type="http://schemas.openxmlformats.org/officeDocument/2006/relationships/notesSlide" Id="rId2" Target="../notesSlides/notesSlide2.xml"/><Relationship Type="http://schemas.openxmlformats.org/officeDocument/2006/relationships/slideLayout" Id="rId1" Target="../slideLayouts/slideLayout2.xml"/><Relationship Type="http://schemas.openxmlformats.org/officeDocument/2006/relationships/image" Id="rId4" Target="../media/image02.png"/><Relationship Type="http://schemas.openxmlformats.org/officeDocument/2006/relationships/image" Id="rId3" Target="../media/image11.png"/></Relationships>
</file>

<file path=ppt/slides/_rels/slide3.xml.rels><?xml version="1.0" encoding="UTF-8" standalone="yes"?><Relationships xmlns="http://schemas.openxmlformats.org/package/2006/relationships"><Relationship Type="http://schemas.openxmlformats.org/officeDocument/2006/relationships/notesSlide" Id="rId2" Target="../notesSlides/notesSlide3.xml"/><Relationship Type="http://schemas.openxmlformats.org/officeDocument/2006/relationships/slideLayout" Id="rId1" Target="../slideLayouts/slideLayout2.xml"/><Relationship Type="http://schemas.openxmlformats.org/officeDocument/2006/relationships/image" Id="rId4" Target="../media/image02.png"/><Relationship Type="http://schemas.openxmlformats.org/officeDocument/2006/relationships/image" Id="rId3" Target="../media/image00.png"/></Relationships>
</file>

<file path=ppt/slides/_rels/slide4.xml.rels><?xml version="1.0" encoding="UTF-8" standalone="yes"?><Relationships xmlns="http://schemas.openxmlformats.org/package/2006/relationships"><Relationship Type="http://schemas.openxmlformats.org/officeDocument/2006/relationships/notesSlide" Id="rId2" Target="../notesSlides/notesSlide4.xml"/><Relationship Type="http://schemas.openxmlformats.org/officeDocument/2006/relationships/slideLayout" Id="rId1" Target="../slideLayouts/slideLayout2.xml"/><Relationship Type="http://schemas.openxmlformats.org/officeDocument/2006/relationships/image" Id="rId4" Target="../media/image02.png"/><Relationship Type="http://schemas.openxmlformats.org/officeDocument/2006/relationships/image" Id="rId3" Target="../media/image04.png"/></Relationships>
</file>

<file path=ppt/slides/_rels/slide5.xml.rels><?xml version="1.0" encoding="UTF-8" standalone="yes"?><Relationships xmlns="http://schemas.openxmlformats.org/package/2006/relationships"><Relationship Type="http://schemas.openxmlformats.org/officeDocument/2006/relationships/notesSlide" Id="rId2" Target="../notesSlides/notesSlide5.xml"/><Relationship Type="http://schemas.openxmlformats.org/officeDocument/2006/relationships/slideLayout" Id="rId1" Target="../slideLayouts/slideLayout2.xml"/><Relationship Type="http://schemas.openxmlformats.org/officeDocument/2006/relationships/image" Id="rId4" Target="../media/image02.png"/><Relationship Type="http://schemas.openxmlformats.org/officeDocument/2006/relationships/image" Id="rId3" Target="../media/image03.png"/></Relationships>
</file>

<file path=ppt/slides/_rels/slide6.xml.rels><?xml version="1.0" encoding="UTF-8" standalone="yes"?><Relationships xmlns="http://schemas.openxmlformats.org/package/2006/relationships"><Relationship Type="http://schemas.openxmlformats.org/officeDocument/2006/relationships/notesSlide" Id="rId2" Target="../notesSlides/notesSlide6.xml"/><Relationship Type="http://schemas.openxmlformats.org/officeDocument/2006/relationships/slideLayout" Id="rId1" Target="../slideLayouts/slideLayout2.xml"/></Relationships>
</file>

<file path=ppt/slides/_rels/slide7.xml.rels><?xml version="1.0" encoding="UTF-8" standalone="yes"?><Relationships xmlns="http://schemas.openxmlformats.org/package/2006/relationships"><Relationship Type="http://schemas.openxmlformats.org/officeDocument/2006/relationships/notesSlide" Id="rId2" Target="../notesSlides/notesSlide7.xml"/><Relationship Type="http://schemas.openxmlformats.org/officeDocument/2006/relationships/slideLayout" Id="rId1" Target="../slideLayouts/slideLayout2.xml"/><Relationship Type="http://schemas.openxmlformats.org/officeDocument/2006/relationships/image" Id="rId4" Target="../media/image10.png"/><Relationship Type="http://schemas.openxmlformats.org/officeDocument/2006/relationships/image" Id="rId3" Target="../media/image02.png"/></Relationships>
</file>

<file path=ppt/slides/_rels/slide8.xml.rels><?xml version="1.0" encoding="UTF-8" standalone="yes"?><Relationships xmlns="http://schemas.openxmlformats.org/package/2006/relationships"><Relationship Type="http://schemas.openxmlformats.org/officeDocument/2006/relationships/notesSlide" Id="rId2" Target="../notesSlides/notesSlide8.xml"/><Relationship Type="http://schemas.openxmlformats.org/officeDocument/2006/relationships/slideLayout" Id="rId1" Target="../slideLayouts/slideLayout2.xml"/><Relationship Type="http://schemas.openxmlformats.org/officeDocument/2006/relationships/image" Id="rId4" Target="../media/image10.png"/><Relationship Type="http://schemas.openxmlformats.org/officeDocument/2006/relationships/image" Id="rId3" Target="../media/image02.png"/></Relationships>
</file>

<file path=ppt/slides/_rels/slide9.xml.rels><?xml version="1.0" encoding="UTF-8" standalone="yes"?><Relationships xmlns="http://schemas.openxmlformats.org/package/2006/relationships"><Relationship Type="http://schemas.openxmlformats.org/officeDocument/2006/relationships/notesSlide" Id="rId2" Target="../notesSlides/notesSlide9.xml"/><Relationship Type="http://schemas.openxmlformats.org/officeDocument/2006/relationships/slideLayout" Id="rId1" Target="../slideLayouts/slideLayout2.xml"/><Relationship Type="http://schemas.openxmlformats.org/officeDocument/2006/relationships/image" Id="rId4" Target="../media/image10.png"/><Relationship Type="http://schemas.openxmlformats.org/officeDocument/2006/relationships/image" Id="rId3" Target="../media/image02.png"/></Relationships>
</file>

<file path=ppt/slides/_rels/slide10.xml.rels><?xml version="1.0" encoding="UTF-8" standalone="yes"?><Relationships xmlns="http://schemas.openxmlformats.org/package/2006/relationships"><Relationship Type="http://schemas.openxmlformats.org/officeDocument/2006/relationships/notesSlide" Id="rId2" Target="../notesSlides/notesSlide10.xml"/><Relationship Type="http://schemas.openxmlformats.org/officeDocument/2006/relationships/slideLayout" Id="rId1" Target="../slideLayouts/slideLayout2.xml"/><Relationship Type="http://schemas.openxmlformats.org/officeDocument/2006/relationships/image" Id="rId4" Target="../media/image10.png"/><Relationship Type="http://schemas.openxmlformats.org/officeDocument/2006/relationships/image" Id="rId3" Target="../media/image02.png"/></Relationships>
</file>

<file path=ppt/slides/_rels/slide11.xml.rels><?xml version="1.0" encoding="UTF-8" standalone="yes"?><Relationships xmlns="http://schemas.openxmlformats.org/package/2006/relationships"><Relationship Type="http://schemas.openxmlformats.org/officeDocument/2006/relationships/notesSlide" Id="rId2" Target="../notesSlides/notesSlide11.xml"/><Relationship Type="http://schemas.openxmlformats.org/officeDocument/2006/relationships/slideLayout" Id="rId1" Target="../slideLayouts/slideLayout2.xml"/><Relationship Type="http://schemas.openxmlformats.org/officeDocument/2006/relationships/image" Id="rId4" Target="../media/image10.png"/><Relationship Type="http://schemas.openxmlformats.org/officeDocument/2006/relationships/image" Id="rId3" Target="../media/image02.png"/></Relationships>
</file>

<file path=ppt/slides/_rels/slide12.xml.rels><?xml version="1.0" encoding="UTF-8" standalone="yes"?><Relationships xmlns="http://schemas.openxmlformats.org/package/2006/relationships"><Relationship Type="http://schemas.openxmlformats.org/officeDocument/2006/relationships/notesSlide" Id="rId2" Target="../notesSlides/notesSlide12.xml"/><Relationship Type="http://schemas.openxmlformats.org/officeDocument/2006/relationships/slideLayout" Id="rId1" Target="../slideLayouts/slideLayout2.xml"/></Relationships>
</file>

<file path=ppt/slides/_rels/slide13.xml.rels><?xml version="1.0" encoding="UTF-8" standalone="yes"?><Relationships xmlns="http://schemas.openxmlformats.org/package/2006/relationships"><Relationship Type="http://schemas.openxmlformats.org/officeDocument/2006/relationships/notesSlide" Id="rId2" Target="../notesSlides/notesSlide13.xml"/><Relationship Type="http://schemas.openxmlformats.org/officeDocument/2006/relationships/slideLayout" Id="rId1" Target="../slideLayouts/slideLayout2.xml"/><Relationship Type="http://schemas.openxmlformats.org/officeDocument/2006/relationships/image" Id="rId4" Target="../media/image02.png"/><Relationship Type="http://schemas.openxmlformats.org/officeDocument/2006/relationships/image" Id="rId3" Target="../media/image08.png"/></Relationships>
</file>

<file path=ppt/slides/_rels/slide14.xml.rels><?xml version="1.0" encoding="UTF-8" standalone="yes"?><Relationships xmlns="http://schemas.openxmlformats.org/package/2006/relationships"><Relationship Type="http://schemas.openxmlformats.org/officeDocument/2006/relationships/notesSlide" Id="rId2" Target="../notesSlides/notesSlide14.xml"/><Relationship Type="http://schemas.openxmlformats.org/officeDocument/2006/relationships/slideLayout" Id="rId1" Target="../slideLayouts/slideLayout2.xml"/><Relationship Type="http://schemas.openxmlformats.org/officeDocument/2006/relationships/image" Id="rId3" Target="../media/image02.png"/></Relationships>
</file>

<file path=ppt/slides/_rels/slide15.xml.rels><?xml version="1.0" encoding="UTF-8" standalone="yes"?><Relationships xmlns="http://schemas.openxmlformats.org/package/2006/relationships"><Relationship Type="http://schemas.openxmlformats.org/officeDocument/2006/relationships/notesSlide" Id="rId2" Target="../notesSlides/notesSlide15.xml"/><Relationship Type="http://schemas.openxmlformats.org/officeDocument/2006/relationships/slideLayout" Id="rId1" Target="../slideLayouts/slideLayout2.xml"/><Relationship Type="http://schemas.openxmlformats.org/officeDocument/2006/relationships/image" Id="rId4" Target="../media/image02.png"/><Relationship Type="http://schemas.openxmlformats.org/officeDocument/2006/relationships/image" Id="rId3" Target="../media/image09.png"/></Relationships>
</file>

<file path=ppt/slides/_rels/slide16.xml.rels><?xml version="1.0" encoding="UTF-8" standalone="yes"?><Relationships xmlns="http://schemas.openxmlformats.org/package/2006/relationships"><Relationship Type="http://schemas.openxmlformats.org/officeDocument/2006/relationships/notesSlide" Id="rId2" Target="../notesSlides/notesSlide16.xml"/><Relationship Type="http://schemas.openxmlformats.org/officeDocument/2006/relationships/slideLayout" Id="rId1" Target="../slideLayouts/slideLayout2.xml"/><Relationship Type="http://schemas.openxmlformats.org/officeDocument/2006/relationships/image" Id="rId3" Target="../media/image02.png"/></Relationships>
</file>

<file path=ppt/slides/_rels/slide17.xml.rels><?xml version="1.0" encoding="UTF-8" standalone="yes"?><Relationships xmlns="http://schemas.openxmlformats.org/package/2006/relationships"><Relationship Type="http://schemas.openxmlformats.org/officeDocument/2006/relationships/notesSlide" Id="rId2" Target="../notesSlides/notesSlide17.xml"/><Relationship Type="http://schemas.openxmlformats.org/officeDocument/2006/relationships/slideLayout" Id="rId1" Target="../slideLayouts/slideLayout2.xml"/><Relationship Type="http://schemas.openxmlformats.org/officeDocument/2006/relationships/image" Id="rId3" Target="../media/image02.png"/></Relationships>
</file>

<file path=ppt/slides/_rels/slide18.xml.rels><?xml version="1.0" encoding="UTF-8" standalone="yes"?><Relationships xmlns="http://schemas.openxmlformats.org/package/2006/relationships"><Relationship Type="http://schemas.openxmlformats.org/officeDocument/2006/relationships/notesSlide" Id="rId2" Target="../notesSlides/notesSlide18.xml"/><Relationship Type="http://schemas.openxmlformats.org/officeDocument/2006/relationships/slideLayout" Id="rId1" Target="../slideLayouts/slideLayout2.xml"/><Relationship Type="http://schemas.openxmlformats.org/officeDocument/2006/relationships/image" Id="rId3" Target="../media/image02.png"/></Relationships>
</file>

<file path=ppt/slides/_rels/slide19.xml.rels><?xml version="1.0" encoding="UTF-8" standalone="yes"?><Relationships xmlns="http://schemas.openxmlformats.org/package/2006/relationships"><Relationship Type="http://schemas.openxmlformats.org/officeDocument/2006/relationships/notesSlide" Id="rId2" Target="../notesSlides/notesSlide19.xml"/><Relationship Type="http://schemas.openxmlformats.org/officeDocument/2006/relationships/slideLayout" Id="rId1" Target="../slideLayouts/slideLayout2.xml"/><Relationship Type="http://schemas.openxmlformats.org/officeDocument/2006/relationships/image" Id="rId3" Target="../media/image02.png"/></Relationships>
</file>

<file path=ppt/slides/_rels/slide20.xml.rels><?xml version="1.0" encoding="UTF-8" standalone="yes"?><Relationships xmlns="http://schemas.openxmlformats.org/package/2006/relationships"><Relationship Type="http://schemas.openxmlformats.org/officeDocument/2006/relationships/notesSlide" Id="rId2" Target="../notesSlides/notesSlide20.xml"/><Relationship Type="http://schemas.openxmlformats.org/officeDocument/2006/relationships/slideLayout" Id="rId1" Target="../slideLayouts/slideLayout2.xml"/><Relationship Type="http://schemas.openxmlformats.org/officeDocument/2006/relationships/image" Id="rId3" Target="../media/image02.png"/></Relationships>
</file>

<file path=ppt/slides/_rels/slide21.xml.rels><?xml version="1.0" encoding="UTF-8" standalone="yes"?><Relationships xmlns="http://schemas.openxmlformats.org/package/2006/relationships"><Relationship Type="http://schemas.openxmlformats.org/officeDocument/2006/relationships/notesSlide" Id="rId2" Target="../notesSlides/notesSlide21.xml"/><Relationship Type="http://schemas.openxmlformats.org/officeDocument/2006/relationships/slideLayout" Id="rId1" Target="../slideLayouts/slideLayout2.xml"/><Relationship Type="http://schemas.openxmlformats.org/officeDocument/2006/relationships/image" Id="rId3" Target="../media/image02.png"/></Relationships>
</file>

<file path=ppt/slides/_rels/slide22.xml.rels><?xml version="1.0" encoding="UTF-8" standalone="yes"?><Relationships xmlns="http://schemas.openxmlformats.org/package/2006/relationships"><Relationship Type="http://schemas.openxmlformats.org/officeDocument/2006/relationships/notesSlide" Id="rId2" Target="../notesSlides/notesSlide22.xml"/><Relationship Type="http://schemas.openxmlformats.org/officeDocument/2006/relationships/slideLayout" Id="rId1" Target="../slideLayouts/slideLayout2.xml"/><Relationship Type="http://schemas.openxmlformats.org/officeDocument/2006/relationships/image" Id="rId3" Target="../media/image02.png"/></Relationships>
</file>

<file path=ppt/slides/_rels/slide23.xml.rels><?xml version="1.0" encoding="UTF-8" standalone="yes"?><Relationships xmlns="http://schemas.openxmlformats.org/package/2006/relationships"><Relationship Type="http://schemas.openxmlformats.org/officeDocument/2006/relationships/notesSlide" Id="rId2" Target="../notesSlides/notesSlide23.xml"/><Relationship Type="http://schemas.openxmlformats.org/officeDocument/2006/relationships/slideLayout" Id="rId1" Target="../slideLayouts/slideLayout2.xml"/><Relationship Type="http://schemas.openxmlformats.org/officeDocument/2006/relationships/image" Id="rId3" Target="../media/image02.png"/></Relationships>
</file>

<file path=ppt/slides/_rels/slide24.xml.rels><?xml version="1.0" encoding="UTF-8" standalone="yes"?><Relationships xmlns="http://schemas.openxmlformats.org/package/2006/relationships"><Relationship Type="http://schemas.openxmlformats.org/officeDocument/2006/relationships/notesSlide" Id="rId2" Target="../notesSlides/notesSlide24.xml"/><Relationship Type="http://schemas.openxmlformats.org/officeDocument/2006/relationships/slideLayout" Id="rId1" Target="../slideLayouts/slideLayout2.xml"/><Relationship Type="http://schemas.openxmlformats.org/officeDocument/2006/relationships/image" Id="rId4" Target="../media/image07.png"/><Relationship Type="http://schemas.openxmlformats.org/officeDocument/2006/relationships/image" Id="rId3" Target="../media/image02.png"/></Relationships>
</file>

<file path=ppt/slides/_rels/slide25.xml.rels><?xml version="1.0" encoding="UTF-8" standalone="yes"?><Relationships xmlns="http://schemas.openxmlformats.org/package/2006/relationships"><Relationship Type="http://schemas.openxmlformats.org/officeDocument/2006/relationships/notesSlide" Id="rId2" Target="../notesSlides/notesSlide25.xml"/><Relationship Type="http://schemas.openxmlformats.org/officeDocument/2006/relationships/slideLayout" Id="rId1" Target="../slideLayouts/slideLayout2.xml"/><Relationship Type="http://schemas.openxmlformats.org/officeDocument/2006/relationships/image" Id="rId3" Target="../media/image0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205" id="205"/>
        <p:cNvGrpSpPr/>
        <p:nvPr/>
      </p:nvGrpSpPr>
      <p:grpSpPr>
        <a:xfrm>
          <a:off y="0" x="0"/>
          <a:ext cy="0" cx="0"/>
          <a:chOff y="0" x="0"/>
          <a:chExt cy="0" cx="0"/>
        </a:xfrm>
      </p:grpSpPr>
      <p:sp>
        <p:nvSpPr>
          <p:cNvPr name="Shape 206" id="206"/>
          <p:cNvSpPr/>
          <p:nvPr/>
        </p:nvSpPr>
        <p:spPr>
          <a:xfrm>
            <a:off y="304800" x="350518"/>
            <a:ext cy="3054096" cx="4087368"/>
          </a:xfrm>
          <a:prstGeom prst="rect">
            <a:avLst/>
          </a:prstGeom>
          <a:blipFill>
            <a:blip r:embed="rId3"/>
            <a:stretch>
              <a:fillRect/>
            </a:stretch>
          </a:blipFill>
        </p:spPr>
      </p:sp>
      <p:sp>
        <p:nvSpPr>
          <p:cNvPr name="Shape 207" id="207"/>
          <p:cNvSpPr/>
          <p:nvPr>
            <p:ph type="ctrTitle"/>
          </p:nvPr>
        </p:nvSpPr>
        <p:spPr>
          <a:xfrm>
            <a:off y="4495800" x="685800"/>
            <a:ext cy="1780107" cx="7772400"/>
          </a:xfrm>
          <a:prstGeom prst="rect">
            <a:avLst/>
          </a:prstGeom>
          <a:noFill/>
          <a:ln>
            <a:noFill/>
          </a:ln>
        </p:spPr>
        <p:txBody>
          <a:bodyPr bIns="45700" tIns="45700" lIns="91425" anchor="t" anchorCtr="0" rIns="91425">
            <a:spAutoFit/>
          </a:bodyPr>
          <a:lstStyle/>
          <a:p>
            <a:pPr indent="0" marR="0" algn="ctr" marL="0" rtl="0" lvl="0">
              <a:lnSpc>
                <a:spcPct val="100000"/>
              </a:lnSpc>
              <a:spcBef>
                <a:spcPts val="0"/>
              </a:spcBef>
              <a:spcAft>
                <a:spcPts val="0"/>
              </a:spcAft>
              <a:buClr>
                <a:schemeClr val="accent1"/>
              </a:buClr>
              <a:buSzPct val="25000"/>
              <a:buFont typeface="Arial"/>
              <a:buNone/>
            </a:pPr>
            <a:r>
              <a:rPr i="0" baseline="0" strike="noStrike" sz="2800" b="0" cap="none" u="none">
                <a:solidFill>
                  <a:schemeClr val="dk1"/>
                </a:solidFill>
                <a:latin typeface="Arial"/>
                <a:ea typeface="Arial"/>
                <a:cs typeface="Arial"/>
                <a:sym typeface="Arial"/>
                <a:rtl val="0"/>
              </a:rPr>
              <a:t>Political Opinions in Literature: Identifying Themes in International Compositions</a:t>
            </a:r>
          </a:p>
        </p:txBody>
      </p:sp>
      <p:sp>
        <p:nvSpPr>
          <p:cNvPr name="Shape 208" id="208"/>
          <p:cNvSpPr/>
          <p:nvPr>
            <p:ph type="subTitle" idx="1"/>
          </p:nvPr>
        </p:nvSpPr>
        <p:spPr>
          <a:xfrm>
            <a:off y="5537201" x="1066800"/>
            <a:ext cy="1625599" cx="6858000"/>
          </a:xfrm>
          <a:prstGeom prst="rect">
            <a:avLst/>
          </a:prstGeom>
          <a:noFill/>
          <a:ln>
            <a:noFill/>
          </a:ln>
        </p:spPr>
        <p:txBody>
          <a:bodyPr bIns="45700" tIns="45700" lIns="91425" anchor="t" anchorCtr="0" rIns="91425">
            <a:spAutoFit/>
          </a:bodyPr>
          <a:lstStyle/>
          <a:p>
            <a:pPr indent="0" marR="0" algn="ctr" marL="0" rtl="0" lvl="0">
              <a:lnSpc>
                <a:spcPct val="100000"/>
              </a:lnSpc>
              <a:spcBef>
                <a:spcPts val="300"/>
              </a:spcBef>
              <a:spcAft>
                <a:spcPts val="0"/>
              </a:spcAft>
              <a:buClr>
                <a:schemeClr val="accent1"/>
              </a:buClr>
              <a:buSzPct val="25000"/>
              <a:buFont typeface="Arial"/>
              <a:buNone/>
            </a:pPr>
            <a:r>
              <a:rPr i="0" baseline="0" strike="noStrike" sz="1400" b="0" cap="none" u="none">
                <a:solidFill>
                  <a:schemeClr val="dk1"/>
                </a:solidFill>
                <a:latin typeface="Arial"/>
                <a:ea typeface="Arial"/>
                <a:cs typeface="Arial"/>
                <a:sym typeface="Arial"/>
                <a:rtl val="0"/>
              </a:rPr>
              <a:t>Robert Cai, Matthew Carr, Adam Elrafei, Alexander Goniprow, Adrian Hamins-Puertolas, Manpreet Khural, Andrew Li, Alexandra Winter, Soumya Yanamandra, Dan Yang, and Kay Zhang</a:t>
            </a:r>
          </a:p>
          <a:p>
            <a:r>
              <a:t/>
            </a:r>
          </a:p>
          <a:p>
            <a:pPr indent="0" marR="0" algn="ctr" marL="0" rtl="0" lvl="0">
              <a:lnSpc>
                <a:spcPct val="100000"/>
              </a:lnSpc>
              <a:spcBef>
                <a:spcPts val="300"/>
              </a:spcBef>
              <a:spcAft>
                <a:spcPts val="0"/>
              </a:spcAft>
              <a:buClr>
                <a:schemeClr val="accent1"/>
              </a:buClr>
              <a:buSzPct val="25000"/>
              <a:buFont typeface="Arial"/>
              <a:buNone/>
            </a:pPr>
            <a:r>
              <a:rPr i="0" baseline="0" strike="noStrike" sz="1400" b="1" cap="none" u="none">
                <a:solidFill>
                  <a:schemeClr val="dk1"/>
                </a:solidFill>
                <a:latin typeface="Arial"/>
                <a:ea typeface="Arial"/>
                <a:cs typeface="Arial"/>
                <a:sym typeface="Arial"/>
                <a:rtl val="0"/>
              </a:rPr>
              <a:t>Mentor: </a:t>
            </a:r>
            <a:r>
              <a:rPr i="0" baseline="0" strike="noStrike" sz="1400" b="0" cap="none" u="none">
                <a:solidFill>
                  <a:schemeClr val="dk1"/>
                </a:solidFill>
                <a:latin typeface="Arial"/>
                <a:ea typeface="Arial"/>
                <a:cs typeface="Arial"/>
                <a:sym typeface="Arial"/>
                <a:rtl val="0"/>
              </a:rPr>
              <a:t>Dr. Peter Mallios		</a:t>
            </a:r>
            <a:r>
              <a:rPr i="0" baseline="0" strike="noStrike" sz="1400" b="1" cap="none" u="none">
                <a:solidFill>
                  <a:schemeClr val="dk1"/>
                </a:solidFill>
                <a:latin typeface="Arial"/>
                <a:ea typeface="Arial"/>
                <a:cs typeface="Arial"/>
                <a:sym typeface="Arial"/>
                <a:rtl val="0"/>
              </a:rPr>
              <a:t>Librarian: </a:t>
            </a:r>
            <a:r>
              <a:rPr i="0" baseline="0" strike="noStrike" sz="1400" b="0" cap="none" u="none">
                <a:solidFill>
                  <a:schemeClr val="dk1"/>
                </a:solidFill>
                <a:latin typeface="Arial"/>
                <a:ea typeface="Arial"/>
                <a:cs typeface="Arial"/>
                <a:sym typeface="Arial"/>
                <a:rtl val="0"/>
              </a:rPr>
              <a:t>Tim Hackman</a:t>
            </a:r>
          </a:p>
          <a:p>
            <a:r>
              <a:t/>
            </a:r>
          </a:p>
        </p:txBody>
      </p:sp>
      <p:sp>
        <p:nvSpPr>
          <p:cNvPr name="Shape 209" id="209"/>
          <p:cNvSpPr/>
          <p:nvPr/>
        </p:nvSpPr>
        <p:spPr>
          <a:xfrm>
            <a:off y="3505200" x="457200"/>
            <a:ext cy="769441" cx="4038598"/>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4400" b="0" cap="none" u="none">
                <a:solidFill>
                  <a:srgbClr val="FFFFFF"/>
                </a:solidFill>
                <a:latin typeface="Arial"/>
                <a:ea typeface="Arial"/>
                <a:cs typeface="Arial"/>
                <a:sym typeface="Arial"/>
                <a:rtl val="0"/>
              </a:rPr>
              <a:t>Team POLITIC</a:t>
            </a:r>
          </a:p>
        </p:txBody>
      </p:sp>
      <p:sp>
        <p:nvSpPr>
          <p:cNvPr name="Shape 210" id="210"/>
          <p:cNvSpPr/>
          <p:nvPr/>
        </p:nvSpPr>
        <p:spPr>
          <a:xfrm>
            <a:off y="2450591" x="4709160"/>
            <a:ext cy="1892808" cx="1892807"/>
          </a:xfrm>
          <a:prstGeom prst="rect">
            <a:avLst/>
          </a:prstGeom>
          <a:blipFill>
            <a:blip r:embed="rId4"/>
            <a:stretch>
              <a:fillRect/>
            </a:stretch>
          </a:blipFill>
        </p:spPr>
      </p:sp>
      <p:sp>
        <p:nvSpPr>
          <p:cNvPr name="Shape 211" id="211"/>
          <p:cNvSpPr/>
          <p:nvPr/>
        </p:nvSpPr>
        <p:spPr>
          <a:xfrm>
            <a:off y="304800" x="6888478"/>
            <a:ext cy="1874520" cx="1874520"/>
          </a:xfrm>
          <a:prstGeom prst="rect">
            <a:avLst/>
          </a:prstGeom>
          <a:blipFill>
            <a:blip r:embed="rId5"/>
            <a:stretch>
              <a:fillRect/>
            </a:stretch>
          </a:blipFill>
        </p:spPr>
      </p:sp>
      <p:cxnSp>
        <p:nvCxnSpPr>
          <p:cNvPr name="Shape 212" id="212"/>
          <p:cNvCxnSpPr/>
          <p:nvPr/>
        </p:nvCxnSpPr>
        <p:spPr>
          <a:xfrm>
            <a:off y="5486400" x="304800"/>
            <a:ext cy="0" cx="8534399"/>
          </a:xfrm>
          <a:prstGeom prst="straightConnector1">
            <a:avLst/>
          </a:prstGeom>
          <a:noFill/>
          <a:ln w="25400" cap="flat">
            <a:solidFill>
              <a:schemeClr val="accent1"/>
            </a:solidFill>
            <a:prstDash val="solid"/>
            <a:round/>
            <a:headEnd len="med" type="none" w="med"/>
            <a:tailEnd len="med" type="none" w="med"/>
          </a:ln>
        </p:spPr>
      </p:cxn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217" id="217"/>
        <p:cNvGrpSpPr/>
        <p:nvPr/>
      </p:nvGrpSpPr>
      <p:grpSpPr>
        <a:xfrm>
          <a:off y="0" x="0"/>
          <a:ext cy="0" cx="0"/>
          <a:chOff y="0" x="0"/>
          <a:chExt cy="0" cx="0"/>
        </a:xfrm>
      </p:grpSpPr>
      <p:sp>
        <p:nvSpPr>
          <p:cNvPr name="Shape 218" id="218"/>
          <p:cNvSpPr/>
          <p:nvPr/>
        </p:nvSpPr>
        <p:spPr>
          <a:xfrm>
            <a:off y="1676400" x="1828800"/>
            <a:ext cy="5029200" cx="5334000"/>
          </a:xfrm>
          <a:prstGeom prst="rect">
            <a:avLst/>
          </a:prstGeom>
          <a:blipFill>
            <a:blip r:embed="rId3"/>
            <a:stretch>
              <a:fillRect/>
            </a:stretch>
          </a:blipFill>
        </p:spPr>
      </p:sp>
      <p:sp>
        <p:nvSpPr>
          <p:cNvPr name="Shape 219" id="219"/>
          <p:cNvSpPr/>
          <p:nvPr>
            <p:ph type="title"/>
          </p:nvPr>
        </p:nvSpPr>
        <p:spPr>
          <a:xfrm>
            <a:off y="533400" x="498474"/>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Background</a:t>
            </a:r>
          </a:p>
        </p:txBody>
      </p:sp>
      <p:sp>
        <p:nvSpPr>
          <p:cNvPr name="Shape 220" id="220"/>
          <p:cNvSpPr/>
          <p:nvPr>
            <p:ph type="body" idx="1"/>
          </p:nvPr>
        </p:nvSpPr>
        <p:spPr>
          <a:xfrm>
            <a:off y="1981200" x="457200"/>
            <a:ext cy="4144963" cx="7556312"/>
          </a:xfrm>
          <a:prstGeom prst="rect">
            <a:avLst/>
          </a:prstGeom>
          <a:noFill/>
          <a:ln>
            <a:noFill/>
          </a:ln>
        </p:spPr>
        <p:txBody>
          <a:bodyPr bIns="45700" tIns="45700" lIns="91425" anchor="t" anchorCtr="0" rIns="91425">
            <a:spAutoFit/>
          </a:bodyPr>
          <a:lstStyle/>
          <a:p>
            <a:pPr indent="-228600" marR="0" algn="l" marL="228600" rtl="0" lvl="0">
              <a:lnSpc>
                <a:spcPct val="100000"/>
              </a:lnSpc>
              <a:spcBef>
                <a:spcPts val="2000"/>
              </a:spcBef>
              <a:spcAft>
                <a:spcPts val="0"/>
              </a:spcAft>
              <a:buClr>
                <a:schemeClr val="accent1"/>
              </a:buClr>
              <a:buSzPct val="93137"/>
              <a:buFont typeface="Arial"/>
              <a:buChar char="•"/>
            </a:pPr>
            <a:r>
              <a:rPr i="0" baseline="0" strike="noStrike" sz="1700" b="0" cap="none" u="none">
                <a:solidFill>
                  <a:schemeClr val="dk1"/>
                </a:solidFill>
                <a:latin typeface="Arial"/>
                <a:ea typeface="Arial"/>
                <a:cs typeface="Arial"/>
                <a:sym typeface="Arial"/>
                <a:rtl val="0"/>
              </a:rPr>
              <a:t>In schools, there are many books teachers use, but we only use a select few – why are these books chosen? What makes them so special? We believe that there is a relationship between government and the reception of books we read. We may read the books we read because there is a political background to them.</a:t>
            </a:r>
          </a:p>
          <a:p>
            <a:pPr indent="-228600" marR="0" algn="l" marL="228600" rtl="0" lvl="0">
              <a:lnSpc>
                <a:spcPct val="100000"/>
              </a:lnSpc>
              <a:spcBef>
                <a:spcPts val="2000"/>
              </a:spcBef>
              <a:spcAft>
                <a:spcPts val="0"/>
              </a:spcAft>
              <a:buClr>
                <a:schemeClr val="accent1"/>
              </a:buClr>
              <a:buSzPct val="93137"/>
              <a:buFont typeface="Arial"/>
              <a:buChar char="•"/>
            </a:pPr>
            <a:r>
              <a:rPr i="0" baseline="0" strike="noStrike" sz="1700" b="0" cap="none" u="none">
                <a:solidFill>
                  <a:schemeClr val="dk1"/>
                </a:solidFill>
                <a:latin typeface="Arial"/>
                <a:ea typeface="Arial"/>
                <a:cs typeface="Arial"/>
                <a:sym typeface="Arial"/>
                <a:rtl val="0"/>
              </a:rPr>
              <a:t>Since the United States is a democracy, the citizens’ perception of foreign countries has a direct  relationship with foreign policies enacted</a:t>
            </a:r>
          </a:p>
          <a:p>
            <a:pPr indent="-228600" marR="0" algn="l" marL="228600" rtl="0" lvl="0">
              <a:lnSpc>
                <a:spcPct val="100000"/>
              </a:lnSpc>
              <a:spcBef>
                <a:spcPts val="2000"/>
              </a:spcBef>
              <a:spcAft>
                <a:spcPts val="0"/>
              </a:spcAft>
              <a:buClr>
                <a:schemeClr val="accent1"/>
              </a:buClr>
              <a:buSzPct val="93137"/>
              <a:buFont typeface="Arial"/>
              <a:buChar char="•"/>
            </a:pPr>
            <a:r>
              <a:rPr i="0" baseline="0" strike="noStrike" sz="1700" b="0" cap="none" u="none">
                <a:solidFill>
                  <a:schemeClr val="dk1"/>
                </a:solidFill>
                <a:latin typeface="Arial"/>
                <a:ea typeface="Arial"/>
                <a:cs typeface="Arial"/>
                <a:sym typeface="Arial"/>
                <a:rtl val="0"/>
              </a:rPr>
              <a:t>A thorough understanding of how the public gathers its perceptions of foreign cultures is crucial to navigating diplomatic crises</a:t>
            </a:r>
          </a:p>
          <a:p>
            <a:pPr indent="-228600" marR="0" algn="l" marL="228600" rtl="0" lvl="0">
              <a:lnSpc>
                <a:spcPct val="100000"/>
              </a:lnSpc>
              <a:spcBef>
                <a:spcPts val="2000"/>
              </a:spcBef>
              <a:spcAft>
                <a:spcPts val="0"/>
              </a:spcAft>
              <a:buClr>
                <a:schemeClr val="accent1"/>
              </a:buClr>
              <a:buSzPct val="93137"/>
              <a:buFont typeface="Arial"/>
              <a:buChar char="•"/>
            </a:pPr>
            <a:r>
              <a:rPr i="0" baseline="0" strike="noStrike" sz="1700" b="0" cap="none" u="none">
                <a:solidFill>
                  <a:schemeClr val="dk1"/>
                </a:solidFill>
                <a:latin typeface="Arial"/>
                <a:ea typeface="Arial"/>
                <a:cs typeface="Arial"/>
                <a:sym typeface="Arial"/>
                <a:rtl val="0"/>
              </a:rPr>
              <a:t>To become a better-informed political citizen of the United States, one must learn to think critically about the uses of foreign literature</a:t>
            </a:r>
          </a:p>
        </p:txBody>
      </p:sp>
      <p:sp>
        <p:nvSpPr>
          <p:cNvPr name="Shape 221" id="221"/>
          <p:cNvSpPr/>
          <p:nvPr/>
        </p:nvSpPr>
        <p:spPr>
          <a:xfrm>
            <a:off y="152400" x="5105400"/>
            <a:ext cy="1828798" cx="2942895"/>
          </a:xfrm>
          <a:prstGeom prst="rect">
            <a:avLst/>
          </a:prstGeom>
          <a:blipFill>
            <a:blip r:embed="rId4"/>
            <a:stretch>
              <a:fillRect/>
            </a:stretch>
          </a:blipFill>
        </p:spPr>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226" id="226"/>
        <p:cNvGrpSpPr/>
        <p:nvPr/>
      </p:nvGrpSpPr>
      <p:grpSpPr>
        <a:xfrm>
          <a:off y="0" x="0"/>
          <a:ext cy="0" cx="0"/>
          <a:chOff y="0" x="0"/>
          <a:chExt cy="0" cx="0"/>
        </a:xfrm>
      </p:grpSpPr>
      <p:sp>
        <p:nvSpPr>
          <p:cNvPr name="Shape 227" id="227"/>
          <p:cNvSpPr/>
          <p:nvPr/>
        </p:nvSpPr>
        <p:spPr>
          <a:xfrm>
            <a:off y="1524000" x="1828800"/>
            <a:ext cy="5334000" cx="5334000"/>
          </a:xfrm>
          <a:prstGeom prst="rect">
            <a:avLst/>
          </a:prstGeom>
          <a:blipFill>
            <a:blip r:embed="rId3"/>
            <a:stretch>
              <a:fillRect/>
            </a:stretch>
          </a:blipFill>
        </p:spPr>
      </p:sp>
      <p:sp>
        <p:nvSpPr>
          <p:cNvPr name="Shape 228" id="228"/>
          <p:cNvSpPr/>
          <p:nvPr>
            <p:ph type="title"/>
          </p:nvPr>
        </p:nvSpPr>
        <p:spPr>
          <a:xfrm>
            <a:off y="484093" x="498474"/>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The big question</a:t>
            </a:r>
          </a:p>
        </p:txBody>
      </p:sp>
      <p:sp>
        <p:nvSpPr>
          <p:cNvPr name="Shape 229" id="229"/>
          <p:cNvSpPr/>
          <p:nvPr>
            <p:ph type="body" idx="1"/>
          </p:nvPr>
        </p:nvSpPr>
        <p:spPr>
          <a:xfrm>
            <a:off y="1981200" x="498474"/>
            <a:ext cy="4144963" cx="7556312"/>
          </a:xfrm>
          <a:prstGeom prst="rect">
            <a:avLst/>
          </a:prstGeom>
          <a:noFill/>
          <a:ln>
            <a:noFill/>
          </a:ln>
        </p:spPr>
        <p:txBody>
          <a:bodyPr bIns="45700" tIns="45700" lIns="91425" anchor="t" anchorCtr="0" rIns="91425">
            <a:spAutoFit/>
          </a:bodyPr>
          <a:lstStyle/>
          <a:p>
            <a:pPr indent="-228600" marR="0" algn="l" marL="228600" rtl="0" lvl="0">
              <a:lnSpc>
                <a:spcPct val="100000"/>
              </a:lnSpc>
              <a:spcBef>
                <a:spcPts val="2000"/>
              </a:spcBef>
              <a:spcAft>
                <a:spcPts val="0"/>
              </a:spcAft>
              <a:buClr>
                <a:schemeClr val="accent1"/>
              </a:buClr>
              <a:buSzPct val="76388"/>
              <a:buFont typeface="Arial"/>
              <a:buChar char="•"/>
            </a:pPr>
            <a:r>
              <a:rPr i="0" baseline="0" strike="noStrike" sz="2400" b="0" cap="none" u="none">
                <a:solidFill>
                  <a:schemeClr val="dk1"/>
                </a:solidFill>
                <a:latin typeface="Arial"/>
                <a:ea typeface="Arial"/>
                <a:cs typeface="Arial"/>
                <a:sym typeface="Arial"/>
                <a:rtl val="0"/>
              </a:rPr>
              <a:t>Did reception of Russian novels and authors in the United States and United States foreign policy toward Russia  reflect each other from 1900-1923? </a:t>
            </a:r>
          </a:p>
          <a:p>
            <a:pPr indent="-228600" marR="0" algn="l" marL="228600" rtl="0" lvl="0">
              <a:lnSpc>
                <a:spcPct val="100000"/>
              </a:lnSpc>
              <a:spcBef>
                <a:spcPts val="2000"/>
              </a:spcBef>
              <a:spcAft>
                <a:spcPts val="0"/>
              </a:spcAft>
              <a:buClr>
                <a:schemeClr val="accent1"/>
              </a:buClr>
              <a:buSzPct val="76388"/>
              <a:buFont typeface="Arial"/>
              <a:buChar char="•"/>
            </a:pPr>
            <a:r>
              <a:rPr i="0" baseline="0" strike="noStrike" sz="2400" b="1" cap="none" u="none">
                <a:solidFill>
                  <a:schemeClr val="dk1"/>
                </a:solidFill>
                <a:latin typeface="Arial"/>
                <a:ea typeface="Arial"/>
                <a:cs typeface="Arial"/>
                <a:sym typeface="Arial"/>
                <a:rtl val="0"/>
              </a:rPr>
              <a:t>Hypothesis</a:t>
            </a:r>
          </a:p>
          <a:p>
            <a:pPr indent="-228600" marR="0" algn="l" marL="457200" rtl="0" lvl="1">
              <a:lnSpc>
                <a:spcPct val="100000"/>
              </a:lnSpc>
              <a:spcBef>
                <a:spcPts val="600"/>
              </a:spcBef>
              <a:spcAft>
                <a:spcPts val="0"/>
              </a:spcAft>
              <a:buClr>
                <a:srgbClr val="B86EB8"/>
              </a:buClr>
              <a:buSzPct val="74999"/>
              <a:buFont typeface="Arial"/>
              <a:buChar char="•"/>
            </a:pPr>
            <a:r>
              <a:rPr i="0" baseline="0" strike="noStrike" sz="2000" b="0" cap="none" u="none">
                <a:solidFill>
                  <a:schemeClr val="dk1"/>
                </a:solidFill>
                <a:latin typeface="Arial"/>
                <a:ea typeface="Arial"/>
                <a:cs typeface="Arial"/>
                <a:sym typeface="Arial"/>
                <a:rtl val="0"/>
              </a:rPr>
              <a:t>Reception of Russian literature in the United States significantly correlates with United States policies toward Russia</a:t>
            </a:r>
          </a:p>
          <a:p>
            <a:pPr indent="-228600" marR="0" algn="l" marL="685800" rtl="0" lvl="2">
              <a:lnSpc>
                <a:spcPct val="100000"/>
              </a:lnSpc>
              <a:spcBef>
                <a:spcPts val="6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Inherent ties between literary evaluation and political understanding</a:t>
            </a:r>
          </a:p>
          <a:p>
            <a:pPr indent="-228600" marR="0" algn="l" marL="685800" rtl="0" lvl="2">
              <a:lnSpc>
                <a:spcPct val="100000"/>
              </a:lnSpc>
              <a:spcBef>
                <a:spcPts val="6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Defining this reception through public mass media print – we believe this is a good representation of reception</a:t>
            </a:r>
          </a:p>
        </p:txBody>
      </p:sp>
      <p:sp>
        <p:nvSpPr>
          <p:cNvPr name="Shape 230" id="230"/>
          <p:cNvSpPr/>
          <p:nvPr/>
        </p:nvSpPr>
        <p:spPr>
          <a:xfrm>
            <a:off y="152400" x="5105400"/>
            <a:ext cy="1828798" cx="2942895"/>
          </a:xfrm>
          <a:prstGeom prst="rect">
            <a:avLst/>
          </a:prstGeom>
          <a:blipFill>
            <a:blip r:embed="rId4"/>
            <a:stretch>
              <a:fillRect/>
            </a:stretch>
          </a:blipFill>
        </p:spPr>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235" id="235"/>
        <p:cNvGrpSpPr/>
        <p:nvPr/>
      </p:nvGrpSpPr>
      <p:grpSpPr>
        <a:xfrm>
          <a:off y="0" x="0"/>
          <a:ext cy="0" cx="0"/>
          <a:chOff y="0" x="0"/>
          <a:chExt cy="0" cx="0"/>
        </a:xfrm>
      </p:grpSpPr>
      <p:sp>
        <p:nvSpPr>
          <p:cNvPr name="Shape 236" id="236"/>
          <p:cNvSpPr/>
          <p:nvPr/>
        </p:nvSpPr>
        <p:spPr>
          <a:xfrm flipH="1">
            <a:off y="1889063" x="5257800"/>
            <a:ext cy="4968937" cx="3886198"/>
          </a:xfrm>
          <a:prstGeom prst="rect">
            <a:avLst/>
          </a:prstGeom>
          <a:blipFill>
            <a:blip r:embed="rId3"/>
            <a:stretch>
              <a:fillRect/>
            </a:stretch>
          </a:blipFill>
        </p:spPr>
      </p:sp>
      <p:sp>
        <p:nvSpPr>
          <p:cNvPr name="Shape 237" id="237"/>
          <p:cNvSpPr/>
          <p:nvPr>
            <p:ph type="title"/>
          </p:nvPr>
        </p:nvSpPr>
        <p:spPr>
          <a:xfrm>
            <a:off y="484093" x="498474"/>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Why?</a:t>
            </a:r>
          </a:p>
        </p:txBody>
      </p:sp>
      <p:sp>
        <p:nvSpPr>
          <p:cNvPr name="Shape 238" id="238"/>
          <p:cNvSpPr/>
          <p:nvPr>
            <p:ph type="body" idx="1"/>
          </p:nvPr>
        </p:nvSpPr>
        <p:spPr>
          <a:xfrm>
            <a:off y="1981200" x="498474"/>
            <a:ext cy="4144963" cx="7556312"/>
          </a:xfrm>
          <a:prstGeom prst="rect">
            <a:avLst/>
          </a:prstGeom>
          <a:noFill/>
          <a:ln>
            <a:noFill/>
          </a:ln>
        </p:spPr>
        <p:txBody>
          <a:bodyPr bIns="45700" tIns="45700" lIns="91425" anchor="t" anchorCtr="0" rIns="91425">
            <a:spAutoFit/>
          </a:bodyPr>
          <a:lstStyle/>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Foreign literature is very important</a:t>
            </a:r>
          </a:p>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Relationship between societal attitude and interpretation of foreign literature to support it (Griswold)</a:t>
            </a:r>
          </a:p>
          <a:p>
            <a:pPr indent="-228600" marR="0" algn="l" marL="228600" rtl="0" lvl="1">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Foreign literature is one important medium that exposes the United States to the political and cultural ideologies of other countries (Griswold 1077)</a:t>
            </a:r>
          </a:p>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Literary evaluation is “not an activity that is performed outside of political struggles… but arises </a:t>
            </a:r>
            <a:r>
              <a:rPr i="1" baseline="0" strike="noStrike" sz="2000" b="0" cap="none" u="none">
                <a:solidFill>
                  <a:schemeClr val="dk1"/>
                </a:solidFill>
                <a:latin typeface="Arial"/>
                <a:ea typeface="Arial"/>
                <a:cs typeface="Arial"/>
                <a:sym typeface="Arial"/>
                <a:rtl val="0"/>
              </a:rPr>
              <a:t>from</a:t>
            </a:r>
            <a:r>
              <a:rPr i="0" baseline="0" strike="noStrike" sz="2000" b="0" cap="none" u="none">
                <a:solidFill>
                  <a:schemeClr val="dk1"/>
                </a:solidFill>
                <a:latin typeface="Arial"/>
                <a:ea typeface="Arial"/>
                <a:cs typeface="Arial"/>
                <a:sym typeface="Arial"/>
                <a:rtl val="0"/>
              </a:rPr>
              <a:t> them” (Tompkins)</a:t>
            </a:r>
          </a:p>
        </p:txBody>
      </p:sp>
      <p:sp>
        <p:nvSpPr>
          <p:cNvPr name="Shape 239" id="239"/>
          <p:cNvSpPr/>
          <p:nvPr/>
        </p:nvSpPr>
        <p:spPr>
          <a:xfrm>
            <a:off y="152400" x="5105400"/>
            <a:ext cy="1828798" cx="2942895"/>
          </a:xfrm>
          <a:prstGeom prst="rect">
            <a:avLst/>
          </a:prstGeom>
          <a:blipFill>
            <a:blip r:embed="rId4"/>
            <a:stretch>
              <a:fillRect/>
            </a:stretch>
          </a:blipFill>
        </p:spPr>
      </p:sp>
      <p:sp>
        <p:nvSpPr>
          <p:cNvPr name="Shape 240" id="240"/>
          <p:cNvSpPr/>
          <p:nvPr/>
        </p:nvSpPr>
        <p:spPr>
          <a:xfrm>
            <a:off y="1447800" x="533400"/>
            <a:ext cy="461664" cx="2413491"/>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2400" b="0" cap="none" u="sng">
                <a:solidFill>
                  <a:schemeClr val="dk1"/>
                </a:solidFill>
                <a:latin typeface="Arial"/>
                <a:ea typeface="Arial"/>
                <a:cs typeface="Arial"/>
                <a:sym typeface="Arial"/>
                <a:rtl val="0"/>
              </a:rPr>
              <a:t>Why Literature?</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245" id="245"/>
        <p:cNvGrpSpPr/>
        <p:nvPr/>
      </p:nvGrpSpPr>
      <p:grpSpPr>
        <a:xfrm>
          <a:off y="0" x="0"/>
          <a:ext cy="0" cx="0"/>
          <a:chOff y="0" x="0"/>
          <a:chExt cy="0" cx="0"/>
        </a:xfrm>
      </p:grpSpPr>
      <p:sp>
        <p:nvSpPr>
          <p:cNvPr name="Shape 246" id="246"/>
          <p:cNvSpPr/>
          <p:nvPr/>
        </p:nvSpPr>
        <p:spPr>
          <a:xfrm>
            <a:off y="1905000" x="0"/>
            <a:ext cy="4953000" cx="9144000"/>
          </a:xfrm>
          <a:prstGeom prst="rect">
            <a:avLst/>
          </a:prstGeom>
          <a:blipFill>
            <a:blip r:embed="rId3"/>
            <a:stretch>
              <a:fillRect/>
            </a:stretch>
          </a:blipFill>
        </p:spPr>
      </p:sp>
      <p:sp>
        <p:nvSpPr>
          <p:cNvPr name="Shape 247" id="247"/>
          <p:cNvSpPr/>
          <p:nvPr>
            <p:ph type="title"/>
          </p:nvPr>
        </p:nvSpPr>
        <p:spPr>
          <a:xfrm>
            <a:off y="484093" x="498474"/>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Russia, 1900-1923</a:t>
            </a:r>
          </a:p>
        </p:txBody>
      </p:sp>
      <p:sp>
        <p:nvSpPr>
          <p:cNvPr name="Shape 248" id="248"/>
          <p:cNvSpPr/>
          <p:nvPr>
            <p:ph type="body" idx="1"/>
          </p:nvPr>
        </p:nvSpPr>
        <p:spPr>
          <a:xfrm>
            <a:off y="1676400" x="498474"/>
            <a:ext cy="4876798" cx="7556312"/>
          </a:xfrm>
          <a:prstGeom prst="rect">
            <a:avLst/>
          </a:prstGeom>
          <a:noFill/>
          <a:ln>
            <a:noFill/>
          </a:ln>
        </p:spPr>
        <p:txBody>
          <a:bodyPr bIns="45700" tIns="45700" lIns="91425" anchor="t" anchorCtr="0" rIns="91425">
            <a:spAutoFit/>
          </a:bodyPr>
          <a:lstStyle/>
          <a:p>
            <a:pPr indent="-228600" marR="0" algn="l" marL="228600" rtl="0" lvl="0">
              <a:lnSpc>
                <a:spcPct val="100000"/>
              </a:lnSpc>
              <a:spcBef>
                <a:spcPts val="2000"/>
              </a:spcBef>
              <a:spcAft>
                <a:spcPts val="0"/>
              </a:spcAft>
              <a:buClr>
                <a:schemeClr val="accent1"/>
              </a:buClr>
              <a:buSzPct val="93749"/>
              <a:buFont typeface="Arial"/>
              <a:buChar char="•"/>
            </a:pPr>
            <a:r>
              <a:rPr i="0" baseline="0" strike="noStrike" sz="1550" b="0" cap="none" u="none">
                <a:solidFill>
                  <a:schemeClr val="dk1"/>
                </a:solidFill>
                <a:latin typeface="Arial"/>
                <a:ea typeface="Arial"/>
                <a:cs typeface="Arial"/>
                <a:sym typeface="Arial"/>
                <a:rtl val="0"/>
              </a:rPr>
              <a:t>Upper bound of 1923</a:t>
            </a:r>
          </a:p>
          <a:p>
            <a:pPr indent="-228600" marR="0" algn="l" marL="457200" rtl="0" lvl="1">
              <a:lnSpc>
                <a:spcPct val="100000"/>
              </a:lnSpc>
              <a:spcBef>
                <a:spcPts val="600"/>
              </a:spcBef>
              <a:spcAft>
                <a:spcPts val="0"/>
              </a:spcAft>
              <a:buClr>
                <a:srgbClr val="B86EB8"/>
              </a:buClr>
              <a:buSzPct val="125000"/>
              <a:buFont typeface="Arial"/>
              <a:buChar char="•"/>
            </a:pPr>
            <a:r>
              <a:rPr i="0" baseline="0" strike="noStrike" sz="1350" b="0" cap="none" u="none">
                <a:solidFill>
                  <a:schemeClr val="dk1"/>
                </a:solidFill>
                <a:latin typeface="Arial"/>
                <a:ea typeface="Arial"/>
                <a:cs typeface="Arial"/>
                <a:sym typeface="Arial"/>
                <a:rtl val="0"/>
              </a:rPr>
              <a:t>All preceding publications are in the public domain and we can publicly release all collected data, articles after 1923 are bound by copyright – anyone can use these articles in this time frame so the database will be very easily improved upon – we are willing to go beyond this bound for a larger sample size</a:t>
            </a:r>
          </a:p>
          <a:p>
            <a:pPr indent="-228600" marR="0" algn="l" marL="228600" rtl="0" lvl="0">
              <a:lnSpc>
                <a:spcPct val="100000"/>
              </a:lnSpc>
              <a:spcBef>
                <a:spcPts val="2000"/>
              </a:spcBef>
              <a:spcAft>
                <a:spcPts val="0"/>
              </a:spcAft>
              <a:buClr>
                <a:schemeClr val="accent1"/>
              </a:buClr>
              <a:buSzPct val="93749"/>
              <a:buFont typeface="Arial"/>
              <a:buChar char="•"/>
            </a:pPr>
            <a:r>
              <a:rPr i="0" baseline="0" strike="noStrike" sz="1550" b="0" cap="none" u="none">
                <a:solidFill>
                  <a:schemeClr val="dk1"/>
                </a:solidFill>
                <a:latin typeface="Arial"/>
                <a:ea typeface="Arial"/>
                <a:cs typeface="Arial"/>
                <a:sym typeface="Arial"/>
                <a:rtl val="0"/>
              </a:rPr>
              <a:t>Lower bound of 1900 </a:t>
            </a:r>
          </a:p>
          <a:p>
            <a:pPr indent="-228600" marR="0" algn="l" marL="457200" rtl="0" lvl="1">
              <a:lnSpc>
                <a:spcPct val="100000"/>
              </a:lnSpc>
              <a:spcBef>
                <a:spcPts val="600"/>
              </a:spcBef>
              <a:spcAft>
                <a:spcPts val="0"/>
              </a:spcAft>
              <a:buClr>
                <a:srgbClr val="B86EB8"/>
              </a:buClr>
              <a:buSzPct val="125000"/>
              <a:buFont typeface="Arial"/>
              <a:buChar char="•"/>
            </a:pPr>
            <a:r>
              <a:rPr i="0" baseline="0" strike="noStrike" sz="1350" b="0" cap="none" u="none">
                <a:solidFill>
                  <a:schemeClr val="dk1"/>
                </a:solidFill>
                <a:latin typeface="Arial"/>
                <a:ea typeface="Arial"/>
                <a:cs typeface="Arial"/>
                <a:sym typeface="Arial"/>
                <a:rtl val="0"/>
              </a:rPr>
              <a:t>Guarantee that a significant number of periodicals for examination will be available</a:t>
            </a:r>
          </a:p>
          <a:p>
            <a:r>
              <a:t/>
            </a:r>
          </a:p>
          <a:p>
            <a:pPr indent="-228600" marR="0" algn="l" marL="228600" rtl="0" lvl="0">
              <a:lnSpc>
                <a:spcPct val="100000"/>
              </a:lnSpc>
              <a:spcBef>
                <a:spcPts val="2000"/>
              </a:spcBef>
              <a:spcAft>
                <a:spcPts val="0"/>
              </a:spcAft>
              <a:buClr>
                <a:schemeClr val="accent1"/>
              </a:buClr>
              <a:buSzPct val="93749"/>
              <a:buFont typeface="Arial"/>
              <a:buChar char="•"/>
            </a:pPr>
            <a:r>
              <a:rPr i="0" baseline="0" strike="noStrike" sz="1550" b="0" cap="none" u="none">
                <a:solidFill>
                  <a:schemeClr val="dk1"/>
                </a:solidFill>
                <a:latin typeface="Arial"/>
                <a:ea typeface="Arial"/>
                <a:cs typeface="Arial"/>
                <a:sym typeface="Arial"/>
                <a:rtl val="0"/>
              </a:rPr>
              <a:t>Russia was a focal point of the US from 1900-1923</a:t>
            </a:r>
          </a:p>
          <a:p>
            <a:pPr indent="-228600" marR="0" algn="l" marL="457200" rtl="0" lvl="1">
              <a:lnSpc>
                <a:spcPct val="100000"/>
              </a:lnSpc>
              <a:spcBef>
                <a:spcPts val="600"/>
              </a:spcBef>
              <a:spcAft>
                <a:spcPts val="0"/>
              </a:spcAft>
              <a:buClr>
                <a:srgbClr val="B86EB8"/>
              </a:buClr>
              <a:buSzPct val="125000"/>
              <a:buFont typeface="Arial"/>
              <a:buChar char="•"/>
            </a:pPr>
            <a:r>
              <a:rPr i="0" baseline="0" strike="noStrike" sz="1350" b="0" cap="none" u="none">
                <a:solidFill>
                  <a:schemeClr val="dk1"/>
                </a:solidFill>
                <a:latin typeface="Arial"/>
                <a:ea typeface="Arial"/>
                <a:cs typeface="Arial"/>
                <a:sym typeface="Arial"/>
                <a:rtl val="0"/>
              </a:rPr>
              <a:t>Time period contained relatively small number of significant Russian authors whose works were available in English</a:t>
            </a:r>
          </a:p>
          <a:p>
            <a:pPr indent="-228600" marR="0" algn="l" marL="228600" rtl="0" lvl="0">
              <a:lnSpc>
                <a:spcPct val="100000"/>
              </a:lnSpc>
              <a:spcBef>
                <a:spcPts val="2000"/>
              </a:spcBef>
              <a:spcAft>
                <a:spcPts val="0"/>
              </a:spcAft>
              <a:buClr>
                <a:schemeClr val="accent1"/>
              </a:buClr>
              <a:buSzPct val="93749"/>
              <a:buFont typeface="Arial"/>
              <a:buChar char="•"/>
            </a:pPr>
            <a:r>
              <a:rPr i="0" baseline="0" strike="noStrike" sz="1550" b="0" cap="none" u="none">
                <a:solidFill>
                  <a:schemeClr val="dk1"/>
                </a:solidFill>
                <a:latin typeface="Arial"/>
                <a:ea typeface="Arial"/>
                <a:cs typeface="Arial"/>
                <a:sym typeface="Arial"/>
                <a:rtl val="0"/>
              </a:rPr>
              <a:t>World War I, the Bolshevik Revolution, and the threat of communism led to increased interest in Russia</a:t>
            </a:r>
          </a:p>
          <a:p>
            <a:pPr indent="-228600" marR="0" algn="l" marL="228600" rtl="0" lvl="0">
              <a:lnSpc>
                <a:spcPct val="100000"/>
              </a:lnSpc>
              <a:spcBef>
                <a:spcPts val="2000"/>
              </a:spcBef>
              <a:spcAft>
                <a:spcPts val="0"/>
              </a:spcAft>
              <a:buClr>
                <a:schemeClr val="accent1"/>
              </a:buClr>
              <a:buSzPct val="93749"/>
              <a:buFont typeface="Arial"/>
              <a:buChar char="•"/>
            </a:pPr>
            <a:r>
              <a:rPr i="0" baseline="0" strike="noStrike" sz="1550" b="0" cap="none" u="none">
                <a:solidFill>
                  <a:schemeClr val="dk1"/>
                </a:solidFill>
                <a:latin typeface="Arial"/>
                <a:ea typeface="Arial"/>
                <a:cs typeface="Arial"/>
                <a:sym typeface="Arial"/>
                <a:rtl val="0"/>
              </a:rPr>
              <a:t>Russia is still politically relevant to US foreign policy today</a:t>
            </a:r>
          </a:p>
          <a:p>
            <a:pPr indent="-228600" marR="0" algn="l" marL="457200" rtl="0" lvl="1">
              <a:lnSpc>
                <a:spcPct val="100000"/>
              </a:lnSpc>
              <a:spcBef>
                <a:spcPts val="600"/>
              </a:spcBef>
              <a:spcAft>
                <a:spcPts val="0"/>
              </a:spcAft>
              <a:buClr>
                <a:srgbClr val="B86EB8"/>
              </a:buClr>
              <a:buSzPct val="125000"/>
              <a:buFont typeface="Arial"/>
              <a:buChar char="•"/>
            </a:pPr>
            <a:r>
              <a:rPr i="0" baseline="0" strike="noStrike" sz="1350" b="0" cap="none" u="none">
                <a:solidFill>
                  <a:schemeClr val="dk1"/>
                </a:solidFill>
                <a:latin typeface="Arial"/>
                <a:ea typeface="Arial"/>
                <a:cs typeface="Arial"/>
                <a:sym typeface="Arial"/>
                <a:rtl val="0"/>
              </a:rPr>
              <a:t>Major international power</a:t>
            </a:r>
          </a:p>
          <a:p>
            <a:pPr indent="-228600" marR="0" algn="l" marL="457200" rtl="0" lvl="1">
              <a:lnSpc>
                <a:spcPct val="100000"/>
              </a:lnSpc>
              <a:spcBef>
                <a:spcPts val="600"/>
              </a:spcBef>
              <a:spcAft>
                <a:spcPts val="0"/>
              </a:spcAft>
              <a:buClr>
                <a:srgbClr val="B86EB8"/>
              </a:buClr>
              <a:buSzPct val="125000"/>
              <a:buFont typeface="Arial"/>
              <a:buChar char="•"/>
            </a:pPr>
            <a:r>
              <a:rPr i="0" baseline="0" strike="noStrike" sz="1350" b="0" cap="none" u="none">
                <a:solidFill>
                  <a:schemeClr val="dk1"/>
                </a:solidFill>
                <a:latin typeface="Arial"/>
                <a:ea typeface="Arial"/>
                <a:cs typeface="Arial"/>
                <a:sym typeface="Arial"/>
                <a:rtl val="0"/>
              </a:rPr>
              <a:t>There is research concerning England, but not much regarding Russia</a:t>
            </a:r>
          </a:p>
        </p:txBody>
      </p:sp>
      <p:sp>
        <p:nvSpPr>
          <p:cNvPr name="Shape 249" id="249"/>
          <p:cNvSpPr/>
          <p:nvPr/>
        </p:nvSpPr>
        <p:spPr>
          <a:xfrm>
            <a:off y="152400" x="5105400"/>
            <a:ext cy="1828798" cx="2942895"/>
          </a:xfrm>
          <a:prstGeom prst="rect">
            <a:avLst/>
          </a:prstGeom>
          <a:blipFill>
            <a:blip r:embed="rId4"/>
            <a:stretch>
              <a:fillRect/>
            </a:stretch>
          </a:blipFill>
        </p:spPr>
      </p:sp>
      <p:sp>
        <p:nvSpPr>
          <p:cNvPr name="Shape 250" id="250"/>
          <p:cNvSpPr/>
          <p:nvPr/>
        </p:nvSpPr>
        <p:spPr>
          <a:xfrm>
            <a:off y="1143000" x="533400"/>
            <a:ext cy="461664" cx="2496645"/>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2400" b="0" cap="none" u="sng">
                <a:solidFill>
                  <a:schemeClr val="dk1"/>
                </a:solidFill>
                <a:latin typeface="Arial"/>
                <a:ea typeface="Arial"/>
                <a:cs typeface="Arial"/>
                <a:sym typeface="Arial"/>
                <a:rtl val="0"/>
              </a:rPr>
              <a:t>Why 1900-1923?</a:t>
            </a:r>
          </a:p>
        </p:txBody>
      </p:sp>
      <p:sp>
        <p:nvSpPr>
          <p:cNvPr name="Shape 251" id="251"/>
          <p:cNvSpPr/>
          <p:nvPr/>
        </p:nvSpPr>
        <p:spPr>
          <a:xfrm>
            <a:off y="3657600" x="533400"/>
            <a:ext cy="461664" cx="1948419"/>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rgbClr val="000000"/>
              </a:buClr>
              <a:buSzPct val="25000"/>
              <a:buFont typeface="Arial"/>
              <a:buNone/>
            </a:pPr>
            <a:r>
              <a:rPr i="0" baseline="0" strike="noStrike" sz="2400" b="0" cap="none" u="sng">
                <a:solidFill>
                  <a:schemeClr val="dk1"/>
                </a:solidFill>
                <a:latin typeface="Arial"/>
                <a:ea typeface="Arial"/>
                <a:cs typeface="Arial"/>
                <a:sym typeface="Arial"/>
                <a:rtl val="0"/>
              </a:rPr>
              <a:t>Why Russia?</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255" id="255"/>
        <p:cNvGrpSpPr/>
        <p:nvPr/>
      </p:nvGrpSpPr>
      <p:grpSpPr>
        <a:xfrm>
          <a:off y="0" x="0"/>
          <a:ext cy="0" cx="0"/>
          <a:chOff y="0" x="0"/>
          <a:chExt cy="0" cx="0"/>
        </a:xfrm>
      </p:grpSpPr>
      <p:sp>
        <p:nvSpPr>
          <p:cNvPr name="Shape 256" id="256"/>
          <p:cNvSpPr/>
          <p:nvPr>
            <p:ph type="title"/>
          </p:nvPr>
        </p:nvSpPr>
        <p:spPr>
          <a:xfrm>
            <a:off y="2667000" x="1447800"/>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6000" b="0" cap="none" u="none">
                <a:solidFill>
                  <a:schemeClr val="accent1"/>
                </a:solidFill>
                <a:latin typeface="Arial"/>
                <a:ea typeface="Arial"/>
                <a:cs typeface="Arial"/>
                <a:sym typeface="Arial"/>
                <a:rtl val="0"/>
              </a:rPr>
              <a:t>Literature Review</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260" id="260"/>
        <p:cNvGrpSpPr/>
        <p:nvPr/>
      </p:nvGrpSpPr>
      <p:grpSpPr>
        <a:xfrm>
          <a:off y="0" x="0"/>
          <a:ext cy="0" cx="0"/>
          <a:chOff y="0" x="0"/>
          <a:chExt cy="0" cx="0"/>
        </a:xfrm>
      </p:grpSpPr>
      <p:sp>
        <p:nvSpPr>
          <p:cNvPr name="Shape 261" id="261"/>
          <p:cNvSpPr/>
          <p:nvPr/>
        </p:nvSpPr>
        <p:spPr>
          <a:xfrm>
            <a:off y="152400" x="5105400"/>
            <a:ext cy="1828798" cx="2942895"/>
          </a:xfrm>
          <a:prstGeom prst="rect">
            <a:avLst/>
          </a:prstGeom>
          <a:blipFill>
            <a:blip r:embed="rId3"/>
            <a:stretch>
              <a:fillRect/>
            </a:stretch>
          </a:blipFill>
        </p:spPr>
      </p:sp>
      <p:sp>
        <p:nvSpPr>
          <p:cNvPr name="Shape 262" id="262"/>
          <p:cNvSpPr/>
          <p:nvPr>
            <p:ph type="title"/>
          </p:nvPr>
        </p:nvSpPr>
        <p:spPr>
          <a:xfrm>
            <a:off y="484093" x="498474"/>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Previous Studies</a:t>
            </a:r>
          </a:p>
        </p:txBody>
      </p:sp>
      <p:sp>
        <p:nvSpPr>
          <p:cNvPr name="Shape 263" id="263"/>
          <p:cNvSpPr/>
          <p:nvPr>
            <p:ph type="body" idx="1"/>
          </p:nvPr>
        </p:nvSpPr>
        <p:spPr>
          <a:xfrm>
            <a:off y="2133600" x="498474"/>
            <a:ext cy="4144963" cx="8264526"/>
          </a:xfrm>
          <a:prstGeom prst="rect">
            <a:avLst/>
          </a:prstGeom>
          <a:noFill/>
          <a:ln>
            <a:noFill/>
          </a:ln>
        </p:spPr>
        <p:txBody>
          <a:bodyPr bIns="45700" tIns="45700" lIns="91425" anchor="t" anchorCtr="0" rIns="91425">
            <a:spAutoFit/>
          </a:bodyPr>
          <a:lstStyle/>
          <a:p>
            <a:pPr indent="-228600" marR="0" algn="l" marL="228600" rtl="0" lvl="0">
              <a:lnSpc>
                <a:spcPct val="100000"/>
              </a:lnSpc>
              <a:spcBef>
                <a:spcPts val="2000"/>
              </a:spcBef>
              <a:spcAft>
                <a:spcPts val="0"/>
              </a:spcAft>
              <a:buClr>
                <a:schemeClr val="accent1"/>
              </a:buClr>
              <a:buSzPct val="93137"/>
              <a:buFont typeface="Arial"/>
              <a:buChar char="•"/>
            </a:pPr>
            <a:r>
              <a:rPr i="0" baseline="0" strike="noStrike" sz="1700" b="0" cap="none" u="none">
                <a:solidFill>
                  <a:schemeClr val="dk1"/>
                </a:solidFill>
                <a:latin typeface="Arial"/>
                <a:ea typeface="Arial"/>
                <a:cs typeface="Arial"/>
                <a:sym typeface="Arial"/>
                <a:rtl val="0"/>
              </a:rPr>
              <a:t>These slides are research that we conducted to support our methodology</a:t>
            </a:r>
          </a:p>
          <a:p>
            <a:pPr indent="-228600" marR="0" algn="l" marL="228600" rtl="0" lvl="0">
              <a:lnSpc>
                <a:spcPct val="100000"/>
              </a:lnSpc>
              <a:spcBef>
                <a:spcPts val="2000"/>
              </a:spcBef>
              <a:spcAft>
                <a:spcPts val="0"/>
              </a:spcAft>
              <a:buClr>
                <a:schemeClr val="accent1"/>
              </a:buClr>
              <a:buSzPct val="93137"/>
              <a:buFont typeface="Arial"/>
              <a:buChar char="•"/>
            </a:pPr>
            <a:r>
              <a:rPr i="0" baseline="0" strike="noStrike" sz="1700" b="0" cap="none" u="none">
                <a:solidFill>
                  <a:schemeClr val="dk1"/>
                </a:solidFill>
                <a:latin typeface="Arial"/>
                <a:ea typeface="Arial"/>
                <a:cs typeface="Arial"/>
                <a:sym typeface="Arial"/>
                <a:rtl val="0"/>
              </a:rPr>
              <a:t>Emerson analyzed Leo Tolstoy’s views on war through a close reading of his many texts (1855)</a:t>
            </a:r>
          </a:p>
          <a:p>
            <a:pPr indent="-228600" marR="0" algn="l" marL="457200" rtl="0" lvl="1">
              <a:lnSpc>
                <a:spcPct val="100000"/>
              </a:lnSpc>
              <a:spcBef>
                <a:spcPts val="600"/>
              </a:spcBef>
              <a:spcAft>
                <a:spcPts val="0"/>
              </a:spcAft>
              <a:buClr>
                <a:srgbClr val="B86EB8"/>
              </a:buClr>
              <a:buSzPct val="93749"/>
              <a:buFont typeface="Arial"/>
              <a:buChar char="•"/>
            </a:pPr>
            <a:r>
              <a:rPr i="0" baseline="0" strike="noStrike" sz="1550" b="0" cap="none" u="none">
                <a:solidFill>
                  <a:schemeClr val="dk1"/>
                </a:solidFill>
                <a:latin typeface="Arial"/>
                <a:ea typeface="Arial"/>
                <a:cs typeface="Arial"/>
                <a:sym typeface="Arial"/>
                <a:rtl val="0"/>
              </a:rPr>
              <a:t>Only looked at themes</a:t>
            </a:r>
          </a:p>
          <a:p>
            <a:pPr indent="-228600" marR="0" algn="l" marL="228600" rtl="0" lvl="0">
              <a:lnSpc>
                <a:spcPct val="100000"/>
              </a:lnSpc>
              <a:spcBef>
                <a:spcPts val="2000"/>
              </a:spcBef>
              <a:spcAft>
                <a:spcPts val="0"/>
              </a:spcAft>
              <a:buClr>
                <a:schemeClr val="accent1"/>
              </a:buClr>
              <a:buSzPct val="93137"/>
              <a:buFont typeface="Arial"/>
              <a:buChar char="•"/>
            </a:pPr>
            <a:r>
              <a:rPr i="0" baseline="0" strike="noStrike" sz="1700" b="0" cap="none" u="none">
                <a:solidFill>
                  <a:schemeClr val="dk1"/>
                </a:solidFill>
                <a:latin typeface="Arial"/>
                <a:ea typeface="Arial"/>
                <a:cs typeface="Arial"/>
                <a:sym typeface="Arial"/>
                <a:rtl val="0"/>
              </a:rPr>
              <a:t>Goldfarb studied how a prominent literary critic, William Dean Howells, supported Tolstoy’s works in the United States during the 1900s (318)</a:t>
            </a:r>
          </a:p>
          <a:p>
            <a:pPr indent="-228600" marR="0" algn="l" marL="457200" rtl="0" lvl="1">
              <a:lnSpc>
                <a:spcPct val="100000"/>
              </a:lnSpc>
              <a:spcBef>
                <a:spcPts val="600"/>
              </a:spcBef>
              <a:spcAft>
                <a:spcPts val="0"/>
              </a:spcAft>
              <a:buClr>
                <a:srgbClr val="B86EB8"/>
              </a:buClr>
              <a:buSzPct val="93749"/>
              <a:buFont typeface="Arial"/>
              <a:buChar char="•"/>
            </a:pPr>
            <a:r>
              <a:rPr i="0" baseline="0" strike="noStrike" sz="1550" b="0" cap="none" u="none">
                <a:solidFill>
                  <a:schemeClr val="dk1"/>
                </a:solidFill>
                <a:latin typeface="Arial"/>
                <a:ea typeface="Arial"/>
                <a:cs typeface="Arial"/>
                <a:sym typeface="Arial"/>
                <a:rtl val="0"/>
              </a:rPr>
              <a:t>Only one who looked at reception, but only through one critic – very limited study</a:t>
            </a:r>
          </a:p>
          <a:p>
            <a:pPr indent="-228600" marR="0" algn="l" marL="228600" rtl="0" lvl="0">
              <a:lnSpc>
                <a:spcPct val="100000"/>
              </a:lnSpc>
              <a:spcBef>
                <a:spcPts val="2000"/>
              </a:spcBef>
              <a:spcAft>
                <a:spcPts val="0"/>
              </a:spcAft>
              <a:buClr>
                <a:schemeClr val="accent1"/>
              </a:buClr>
              <a:buSzPct val="93137"/>
              <a:buFont typeface="Arial"/>
              <a:buChar char="•"/>
            </a:pPr>
            <a:r>
              <a:rPr i="0" baseline="0" strike="noStrike" sz="1700" b="0" cap="none" u="none">
                <a:solidFill>
                  <a:schemeClr val="dk1"/>
                </a:solidFill>
                <a:latin typeface="Arial"/>
                <a:ea typeface="Arial"/>
                <a:cs typeface="Arial"/>
                <a:sym typeface="Arial"/>
                <a:rtl val="0"/>
              </a:rPr>
              <a:t>Only a few studies address Russian literary reception in the United States during the early twentieth century</a:t>
            </a:r>
          </a:p>
          <a:p>
            <a:pPr indent="-228600" marR="0" algn="l" marL="457200" rtl="0" lvl="1">
              <a:lnSpc>
                <a:spcPct val="100000"/>
              </a:lnSpc>
              <a:spcBef>
                <a:spcPts val="600"/>
              </a:spcBef>
              <a:spcAft>
                <a:spcPts val="0"/>
              </a:spcAft>
              <a:buClr>
                <a:srgbClr val="B86EB8"/>
              </a:buClr>
              <a:buSzPct val="93749"/>
              <a:buFont typeface="Arial"/>
              <a:buChar char="•"/>
            </a:pPr>
            <a:r>
              <a:rPr i="0" baseline="0" strike="noStrike" sz="1550" b="0" cap="none" u="none">
                <a:solidFill>
                  <a:schemeClr val="dk1"/>
                </a:solidFill>
                <a:latin typeface="Arial"/>
                <a:ea typeface="Arial"/>
                <a:cs typeface="Arial"/>
                <a:sym typeface="Arial"/>
                <a:rtl val="0"/>
              </a:rPr>
              <a:t>We intend to expand on such studies by using comprehensive statistical tools to analyze a wider base of reception material</a:t>
            </a:r>
          </a:p>
        </p:txBody>
      </p:sp>
      <p:sp>
        <p:nvSpPr>
          <p:cNvPr name="Shape 264" id="264"/>
          <p:cNvSpPr/>
          <p:nvPr/>
        </p:nvSpPr>
        <p:spPr>
          <a:xfrm>
            <a:off y="1981200" x="838200"/>
            <a:ext cy="4876800" cx="8305800"/>
          </a:xfrm>
          <a:prstGeom prst="rect">
            <a:avLst/>
          </a:prstGeom>
          <a:blipFill>
            <a:blip r:embed="rId4"/>
            <a:stretch>
              <a:fillRect/>
            </a:stretch>
          </a:blipFill>
        </p:spPr>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269" id="269"/>
        <p:cNvGrpSpPr/>
        <p:nvPr/>
      </p:nvGrpSpPr>
      <p:grpSpPr>
        <a:xfrm>
          <a:off y="0" x="0"/>
          <a:ext cy="0" cx="0"/>
          <a:chOff y="0" x="0"/>
          <a:chExt cy="0" cx="0"/>
        </a:xfrm>
      </p:grpSpPr>
      <p:sp>
        <p:nvSpPr>
          <p:cNvPr name="Shape 270" id="270"/>
          <p:cNvSpPr/>
          <p:nvPr/>
        </p:nvSpPr>
        <p:spPr>
          <a:xfrm>
            <a:off y="152400" x="5105400"/>
            <a:ext cy="1828798" cx="2942895"/>
          </a:xfrm>
          <a:prstGeom prst="rect">
            <a:avLst/>
          </a:prstGeom>
          <a:blipFill>
            <a:blip r:embed="rId3"/>
            <a:stretch>
              <a:fillRect/>
            </a:stretch>
          </a:blipFill>
        </p:spPr>
      </p:sp>
      <p:sp>
        <p:nvSpPr>
          <p:cNvPr name="Shape 271" id="271"/>
          <p:cNvSpPr/>
          <p:nvPr>
            <p:ph type="title"/>
          </p:nvPr>
        </p:nvSpPr>
        <p:spPr>
          <a:xfrm>
            <a:off y="484093" x="498475"/>
            <a:ext cy="1116104" cx="4530724"/>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Canon Formation and Politics</a:t>
            </a:r>
          </a:p>
        </p:txBody>
      </p:sp>
      <p:sp>
        <p:nvSpPr>
          <p:cNvPr name="Shape 272" id="272"/>
          <p:cNvSpPr/>
          <p:nvPr>
            <p:ph type="body" idx="1"/>
          </p:nvPr>
        </p:nvSpPr>
        <p:spPr>
          <a:xfrm>
            <a:off y="2133600" x="498474"/>
            <a:ext cy="4144963" cx="8264526"/>
          </a:xfrm>
          <a:prstGeom prst="rect">
            <a:avLst/>
          </a:prstGeom>
          <a:noFill/>
          <a:ln>
            <a:noFill/>
          </a:ln>
        </p:spPr>
        <p:txBody>
          <a:bodyPr bIns="45700" tIns="45700" lIns="91425" anchor="t" anchorCtr="0" rIns="91425">
            <a:spAutoFit/>
          </a:bodyPr>
          <a:lstStyle/>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The idea of a national literature emerged in the late eighteenth century as a way of proving cultural independence on an international level (Corse, </a:t>
            </a:r>
            <a:r>
              <a:rPr i="1" baseline="0" strike="noStrike" sz="2000" b="0" cap="none" u="none">
                <a:solidFill>
                  <a:schemeClr val="dk1"/>
                </a:solidFill>
                <a:latin typeface="Arial"/>
                <a:ea typeface="Arial"/>
                <a:cs typeface="Arial"/>
                <a:sym typeface="Arial"/>
                <a:rtl val="0"/>
              </a:rPr>
              <a:t>Nationalism and Literature </a:t>
            </a:r>
            <a:r>
              <a:rPr i="0" baseline="0" strike="noStrike" sz="2000" b="0" cap="none" u="none">
                <a:solidFill>
                  <a:schemeClr val="dk1"/>
                </a:solidFill>
                <a:latin typeface="Arial"/>
                <a:ea typeface="Arial"/>
                <a:cs typeface="Arial"/>
                <a:sym typeface="Arial"/>
                <a:rtl val="0"/>
              </a:rPr>
              <a:t>7-14)</a:t>
            </a:r>
          </a:p>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Theories of canon formation state novels have to experience a conjunction of large sales and certain types of recognition to reach canonical status (Ohmann 206)</a:t>
            </a:r>
          </a:p>
          <a:p>
            <a:pPr indent="-228600" marR="0" algn="l" marL="457200" rtl="0" lvl="1">
              <a:lnSpc>
                <a:spcPct val="100000"/>
              </a:lnSpc>
              <a:spcBef>
                <a:spcPts val="600"/>
              </a:spcBef>
              <a:spcAft>
                <a:spcPts val="0"/>
              </a:spcAft>
              <a:buClr>
                <a:srgbClr val="B86EB8"/>
              </a:buClr>
              <a:buSzPct val="74074"/>
              <a:buFont typeface="Arial"/>
              <a:buChar char="•"/>
            </a:pPr>
            <a:r>
              <a:rPr i="0" baseline="0" strike="noStrike" sz="1800" b="0" cap="none" u="none">
                <a:solidFill>
                  <a:schemeClr val="dk1"/>
                </a:solidFill>
                <a:latin typeface="Arial"/>
                <a:ea typeface="Arial"/>
                <a:cs typeface="Arial"/>
                <a:sym typeface="Arial"/>
                <a:rtl val="0"/>
              </a:rPr>
              <a:t>We’re looking at wide readership articles for our reception analysis – very public, mass media articles – something to describe all of US in order to understand which authors were prominent during this time period</a:t>
            </a:r>
          </a:p>
        </p:txBody>
      </p:sp>
      <p:sp>
        <p:nvSpPr>
          <p:cNvPr name="Shape 273" id="273"/>
          <p:cNvSpPr/>
          <p:nvPr/>
        </p:nvSpPr>
        <p:spPr>
          <a:xfrm>
            <a:off y="1981200" x="838200"/>
            <a:ext cy="4876800" cx="8305800"/>
          </a:xfrm>
          <a:prstGeom prst="rect">
            <a:avLst/>
          </a:prstGeom>
          <a:blipFill>
            <a:blip r:embed="rId4"/>
            <a:stretch>
              <a:fillRect/>
            </a:stretch>
          </a:blipFill>
        </p:spPr>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278" id="278"/>
        <p:cNvGrpSpPr/>
        <p:nvPr/>
      </p:nvGrpSpPr>
      <p:grpSpPr>
        <a:xfrm>
          <a:off y="0" x="0"/>
          <a:ext cy="0" cx="0"/>
          <a:chOff y="0" x="0"/>
          <a:chExt cy="0" cx="0"/>
        </a:xfrm>
      </p:grpSpPr>
      <p:sp>
        <p:nvSpPr>
          <p:cNvPr name="Shape 279" id="279"/>
          <p:cNvSpPr/>
          <p:nvPr/>
        </p:nvSpPr>
        <p:spPr>
          <a:xfrm>
            <a:off y="152400" x="5105400"/>
            <a:ext cy="1828798" cx="2942895"/>
          </a:xfrm>
          <a:prstGeom prst="rect">
            <a:avLst/>
          </a:prstGeom>
          <a:blipFill>
            <a:blip r:embed="rId3"/>
            <a:stretch>
              <a:fillRect/>
            </a:stretch>
          </a:blipFill>
        </p:spPr>
      </p:sp>
      <p:sp>
        <p:nvSpPr>
          <p:cNvPr name="Shape 280" id="280"/>
          <p:cNvSpPr/>
          <p:nvPr>
            <p:ph type="title"/>
          </p:nvPr>
        </p:nvSpPr>
        <p:spPr>
          <a:xfrm>
            <a:off y="484093" x="498474"/>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Topic Modeling</a:t>
            </a:r>
          </a:p>
        </p:txBody>
      </p:sp>
      <p:sp>
        <p:nvSpPr>
          <p:cNvPr name="Shape 281" id="281"/>
          <p:cNvSpPr/>
          <p:nvPr>
            <p:ph type="body" idx="1"/>
          </p:nvPr>
        </p:nvSpPr>
        <p:spPr>
          <a:xfrm>
            <a:off y="2133600" x="498474"/>
            <a:ext cy="4144963" cx="8264526"/>
          </a:xfrm>
          <a:prstGeom prst="rect">
            <a:avLst/>
          </a:prstGeom>
          <a:noFill/>
          <a:ln>
            <a:noFill/>
          </a:ln>
        </p:spPr>
        <p:txBody>
          <a:bodyPr bIns="45700" tIns="45700" lIns="91425" anchor="t" anchorCtr="0" rIns="91425">
            <a:spAutoFit/>
          </a:bodyPr>
          <a:lstStyle/>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Researchers use topic modeling to analyze large corpora of data</a:t>
            </a:r>
          </a:p>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Latent Dirichlet Allocation (LDA), a more specific type of topic modeling, asserts each document from a larger corpus consists of a plurality of topics (Chaney and Blei 2)</a:t>
            </a:r>
          </a:p>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Topics Over Time (TOT) model is able to predict the timestamps of documents and generates topics that are “more distinct from each other than LDA topics” (Wang and McCallum 5) </a:t>
            </a:r>
          </a:p>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In our research, we will also use a TOT model to  analyze Russian literature and  political documents as a function of time</a:t>
            </a:r>
          </a:p>
        </p:txBody>
      </p:sp>
      <p:sp>
        <p:nvSpPr>
          <p:cNvPr name="Shape 282" id="282"/>
          <p:cNvSpPr/>
          <p:nvPr/>
        </p:nvSpPr>
        <p:spPr>
          <a:xfrm>
            <a:off y="1981200" x="838200"/>
            <a:ext cy="4876800" cx="8305800"/>
          </a:xfrm>
          <a:prstGeom prst="rect">
            <a:avLst/>
          </a:prstGeom>
          <a:blipFill>
            <a:blip r:embed="rId4"/>
            <a:stretch>
              <a:fillRect/>
            </a:stretch>
          </a:blipFill>
        </p:spPr>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287" id="287"/>
        <p:cNvGrpSpPr/>
        <p:nvPr/>
      </p:nvGrpSpPr>
      <p:grpSpPr>
        <a:xfrm>
          <a:off y="0" x="0"/>
          <a:ext cy="0" cx="0"/>
          <a:chOff y="0" x="0"/>
          <a:chExt cy="0" cx="0"/>
        </a:xfrm>
      </p:grpSpPr>
      <p:sp>
        <p:nvSpPr>
          <p:cNvPr name="Shape 288" id="288"/>
          <p:cNvSpPr/>
          <p:nvPr/>
        </p:nvSpPr>
        <p:spPr>
          <a:xfrm>
            <a:off y="152400" x="5105400"/>
            <a:ext cy="1828798" cx="2942895"/>
          </a:xfrm>
          <a:prstGeom prst="rect">
            <a:avLst/>
          </a:prstGeom>
          <a:blipFill>
            <a:blip r:embed="rId3"/>
            <a:stretch>
              <a:fillRect/>
            </a:stretch>
          </a:blipFill>
        </p:spPr>
      </p:sp>
      <p:sp>
        <p:nvSpPr>
          <p:cNvPr name="Shape 289" id="289"/>
          <p:cNvSpPr/>
          <p:nvPr>
            <p:ph type="title"/>
          </p:nvPr>
        </p:nvSpPr>
        <p:spPr>
          <a:xfrm>
            <a:off y="484093" x="498475"/>
            <a:ext cy="1116104" cx="4454525"/>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Sentiment Analysis</a:t>
            </a:r>
          </a:p>
        </p:txBody>
      </p:sp>
      <p:sp>
        <p:nvSpPr>
          <p:cNvPr name="Shape 290" id="290"/>
          <p:cNvSpPr/>
          <p:nvPr>
            <p:ph type="body" idx="1"/>
          </p:nvPr>
        </p:nvSpPr>
        <p:spPr>
          <a:xfrm>
            <a:off y="2133600" x="498474"/>
            <a:ext cy="4144963" cx="8264526"/>
          </a:xfrm>
          <a:prstGeom prst="rect">
            <a:avLst/>
          </a:prstGeom>
          <a:noFill/>
          <a:ln>
            <a:noFill/>
          </a:ln>
        </p:spPr>
        <p:txBody>
          <a:bodyPr bIns="45700" tIns="45700" lIns="91425" anchor="t" anchorCtr="0" rIns="91425">
            <a:spAutoFit/>
          </a:bodyPr>
          <a:lstStyle/>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Sentiment analysis focuses on the opinion expressed about the subject matter of the data (Lee and Pang 1)</a:t>
            </a:r>
          </a:p>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For our project, sentiment analysis methods will allow us to quickly categorize articles by gauging the overall opinions of Russian authors and novels during different time periods</a:t>
            </a:r>
          </a:p>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In addition, incorporating a sentiment categorization into our database will allow future researchers to quickly add to and examine our data</a:t>
            </a:r>
          </a:p>
          <a:p>
            <a:r>
              <a:t/>
            </a:r>
          </a:p>
        </p:txBody>
      </p:sp>
      <p:sp>
        <p:nvSpPr>
          <p:cNvPr name="Shape 291" id="291"/>
          <p:cNvSpPr/>
          <p:nvPr/>
        </p:nvSpPr>
        <p:spPr>
          <a:xfrm>
            <a:off y="1981200" x="838200"/>
            <a:ext cy="4876800" cx="8305800"/>
          </a:xfrm>
          <a:prstGeom prst="rect">
            <a:avLst/>
          </a:prstGeom>
          <a:blipFill>
            <a:blip r:embed="rId4"/>
            <a:stretch>
              <a:fillRect/>
            </a:stretch>
          </a:blipFill>
        </p:spPr>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296" id="296"/>
        <p:cNvGrpSpPr/>
        <p:nvPr/>
      </p:nvGrpSpPr>
      <p:grpSpPr>
        <a:xfrm>
          <a:off y="0" x="0"/>
          <a:ext cy="0" cx="0"/>
          <a:chOff y="0" x="0"/>
          <a:chExt cy="0" cx="0"/>
        </a:xfrm>
      </p:grpSpPr>
      <p:sp>
        <p:nvSpPr>
          <p:cNvPr name="Shape 297" id="297"/>
          <p:cNvSpPr/>
          <p:nvPr>
            <p:ph type="title"/>
          </p:nvPr>
        </p:nvSpPr>
        <p:spPr>
          <a:xfrm>
            <a:off y="484093" x="498475"/>
            <a:ext cy="1116104" cx="4987926"/>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Foreign Policy</a:t>
            </a:r>
          </a:p>
        </p:txBody>
      </p:sp>
      <p:sp>
        <p:nvSpPr>
          <p:cNvPr name="Shape 298" id="298"/>
          <p:cNvSpPr/>
          <p:nvPr>
            <p:ph type="body" idx="1"/>
          </p:nvPr>
        </p:nvSpPr>
        <p:spPr>
          <a:xfrm>
            <a:off y="2133600" x="498474"/>
            <a:ext cy="4144963" cx="8264526"/>
          </a:xfrm>
          <a:prstGeom prst="rect">
            <a:avLst/>
          </a:prstGeom>
          <a:noFill/>
          <a:ln>
            <a:noFill/>
          </a:ln>
        </p:spPr>
        <p:txBody>
          <a:bodyPr bIns="45700" tIns="45700" lIns="91425" anchor="t" anchorCtr="0" rIns="91425">
            <a:spAutoFit/>
          </a:bodyPr>
          <a:lstStyle/>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Many previous studies have determined United States foreign policy towards various nations by analyzing its components</a:t>
            </a:r>
          </a:p>
          <a:p>
            <a:pPr indent="-228600" marR="0" algn="l" marL="457200" rtl="0" lvl="1">
              <a:lnSpc>
                <a:spcPct val="100000"/>
              </a:lnSpc>
              <a:spcBef>
                <a:spcPts val="600"/>
              </a:spcBef>
              <a:spcAft>
                <a:spcPts val="0"/>
              </a:spcAft>
              <a:buClr>
                <a:srgbClr val="B86EB8"/>
              </a:buClr>
              <a:buSzPct val="74074"/>
              <a:buFont typeface="Arial"/>
              <a:buChar char="•"/>
            </a:pPr>
            <a:r>
              <a:rPr i="0" baseline="0" strike="noStrike" sz="1800" b="0" cap="none" u="none">
                <a:solidFill>
                  <a:schemeClr val="dk1"/>
                </a:solidFill>
                <a:latin typeface="Arial"/>
                <a:ea typeface="Arial"/>
                <a:cs typeface="Arial"/>
                <a:sym typeface="Arial"/>
                <a:rtl val="0"/>
              </a:rPr>
              <a:t>Rick Travis analyzes foreign policy towards Africa by focusing on foreign aid to the continent (798)</a:t>
            </a:r>
          </a:p>
          <a:p>
            <a:pPr indent="-228600" marR="0" algn="l" marL="457200" rtl="0" lvl="1">
              <a:lnSpc>
                <a:spcPct val="100000"/>
              </a:lnSpc>
              <a:spcBef>
                <a:spcPts val="600"/>
              </a:spcBef>
              <a:spcAft>
                <a:spcPts val="0"/>
              </a:spcAft>
              <a:buClr>
                <a:srgbClr val="B86EB8"/>
              </a:buClr>
              <a:buSzPct val="74074"/>
              <a:buFont typeface="Arial"/>
              <a:buChar char="•"/>
            </a:pPr>
            <a:r>
              <a:rPr i="0" baseline="0" strike="noStrike" sz="1800" b="0" cap="none" u="none">
                <a:solidFill>
                  <a:schemeClr val="dk1"/>
                </a:solidFill>
                <a:latin typeface="Arial"/>
                <a:ea typeface="Arial"/>
                <a:cs typeface="Arial"/>
                <a:sym typeface="Arial"/>
                <a:rtl val="0"/>
              </a:rPr>
              <a:t>Haslam focuses on direct foreign investment and the corresponding treaties to determine United States foreign policy toward other nations (1182)</a:t>
            </a:r>
          </a:p>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For our study, we will gather data on “exports, imports, investments, arms sales, and categories of foreign aid (bilateral, aggregate, and per capita)” between the United States and the Russian Empire to define United States foreign policy (Watson 253)</a:t>
            </a:r>
          </a:p>
        </p:txBody>
      </p:sp>
      <p:sp>
        <p:nvSpPr>
          <p:cNvPr name="Shape 299" id="299"/>
          <p:cNvSpPr/>
          <p:nvPr/>
        </p:nvSpPr>
        <p:spPr>
          <a:xfrm>
            <a:off y="152400" x="5105400"/>
            <a:ext cy="1828798" cx="2942895"/>
          </a:xfrm>
          <a:prstGeom prst="rect">
            <a:avLst/>
          </a:prstGeom>
          <a:blipFill>
            <a:blip r:embed="rId3"/>
            <a:stretch>
              <a:fillRect/>
            </a:stretch>
          </a:blipFill>
        </p:spPr>
      </p:sp>
      <p:sp>
        <p:nvSpPr>
          <p:cNvPr name="Shape 300" id="300"/>
          <p:cNvSpPr/>
          <p:nvPr/>
        </p:nvSpPr>
        <p:spPr>
          <a:xfrm>
            <a:off y="1981200" x="838200"/>
            <a:ext cy="4876800" cx="8305800"/>
          </a:xfrm>
          <a:prstGeom prst="rect">
            <a:avLst/>
          </a:prstGeom>
          <a:blipFill>
            <a:blip r:embed="rId4"/>
            <a:stretch>
              <a:fillRect/>
            </a:stretch>
          </a:blipFill>
        </p:spPr>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305" id="305"/>
        <p:cNvGrpSpPr/>
        <p:nvPr/>
      </p:nvGrpSpPr>
      <p:grpSpPr>
        <a:xfrm>
          <a:off y="0" x="0"/>
          <a:ext cy="0" cx="0"/>
          <a:chOff y="0" x="0"/>
          <a:chExt cy="0" cx="0"/>
        </a:xfrm>
      </p:grpSpPr>
      <p:sp>
        <p:nvSpPr>
          <p:cNvPr name="Shape 306" id="306"/>
          <p:cNvSpPr/>
          <p:nvPr>
            <p:ph type="title"/>
          </p:nvPr>
        </p:nvSpPr>
        <p:spPr>
          <a:xfrm>
            <a:off y="2667000" x="2121085"/>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6000" b="0" cap="none" u="none">
                <a:solidFill>
                  <a:schemeClr val="accent1"/>
                </a:solidFill>
                <a:latin typeface="Arial"/>
                <a:ea typeface="Arial"/>
                <a:cs typeface="Arial"/>
                <a:sym typeface="Arial"/>
                <a:rtl val="0"/>
              </a:rPr>
              <a:t>Methodology</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310" id="310"/>
        <p:cNvGrpSpPr/>
        <p:nvPr/>
      </p:nvGrpSpPr>
      <p:grpSpPr>
        <a:xfrm>
          <a:off y="0" x="0"/>
          <a:ext cy="0" cx="0"/>
          <a:chOff y="0" x="0"/>
          <a:chExt cy="0" cx="0"/>
        </a:xfrm>
      </p:grpSpPr>
      <p:sp>
        <p:nvSpPr>
          <p:cNvPr name="Shape 311" id="311"/>
          <p:cNvSpPr/>
          <p:nvPr/>
        </p:nvSpPr>
        <p:spPr>
          <a:xfrm>
            <a:off y="4538967" x="165425"/>
            <a:ext cy="2196517" cx="2828208"/>
          </a:xfrm>
          <a:prstGeom prst="rect">
            <a:avLst/>
          </a:prstGeom>
          <a:blipFill>
            <a:blip r:embed="rId3"/>
            <a:stretch>
              <a:fillRect/>
            </a:stretch>
          </a:blipFill>
        </p:spPr>
      </p:sp>
      <p:sp>
        <p:nvSpPr>
          <p:cNvPr name="Shape 312" id="312"/>
          <p:cNvSpPr/>
          <p:nvPr>
            <p:ph type="title"/>
          </p:nvPr>
        </p:nvSpPr>
        <p:spPr>
          <a:xfrm>
            <a:off y="484093" x="498474"/>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Selecting Authors</a:t>
            </a:r>
          </a:p>
        </p:txBody>
      </p:sp>
      <p:sp>
        <p:nvSpPr>
          <p:cNvPr name="Shape 313" id="313"/>
          <p:cNvSpPr/>
          <p:nvPr>
            <p:ph type="body" idx="1"/>
          </p:nvPr>
        </p:nvSpPr>
        <p:spPr>
          <a:xfrm>
            <a:off y="1981199" x="793800"/>
            <a:ext cy="4145100" cx="7556400"/>
          </a:xfrm>
          <a:prstGeom prst="rect">
            <a:avLst/>
          </a:prstGeom>
          <a:noFill/>
          <a:ln>
            <a:noFill/>
          </a:ln>
        </p:spPr>
        <p:txBody>
          <a:bodyPr bIns="45700" tIns="45700" lIns="91425" anchor="t" anchorCtr="0" rIns="91425">
            <a:spAutoFit/>
          </a:bodyPr>
          <a:lstStyle/>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We compiled a list of all Russian literary figures whose works had English translations during our time period of interest </a:t>
            </a:r>
          </a:p>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Using that list, we cataloged the number of search results found in the Readers’ Guide Retrospective for each literary figure of interest</a:t>
            </a:r>
          </a:p>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From this preliminary summary of the availability of periodicals in the United States specifically discussing Russian literary figures, we chose to investigate Dostoevsky and Tolstoy</a:t>
            </a:r>
          </a:p>
        </p:txBody>
      </p:sp>
      <p:sp>
        <p:nvSpPr>
          <p:cNvPr name="Shape 314" id="314"/>
          <p:cNvSpPr/>
          <p:nvPr/>
        </p:nvSpPr>
        <p:spPr>
          <a:xfrm>
            <a:off y="152400" x="5105400"/>
            <a:ext cy="1828798" cx="2942895"/>
          </a:xfrm>
          <a:prstGeom prst="rect">
            <a:avLst/>
          </a:prstGeom>
          <a:blipFill>
            <a:blip r:embed="rId4"/>
            <a:stretch>
              <a:fillRect/>
            </a:stretch>
          </a:blipFill>
        </p:spPr>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319" id="319"/>
        <p:cNvGrpSpPr/>
        <p:nvPr/>
      </p:nvGrpSpPr>
      <p:grpSpPr>
        <a:xfrm>
          <a:off y="0" x="0"/>
          <a:ext cy="0" cx="0"/>
          <a:chOff y="0" x="0"/>
          <a:chExt cy="0" cx="0"/>
        </a:xfrm>
      </p:grpSpPr>
      <p:sp>
        <p:nvSpPr>
          <p:cNvPr name="Shape 320" id="320"/>
          <p:cNvSpPr/>
          <p:nvPr>
            <p:ph type="title"/>
          </p:nvPr>
        </p:nvSpPr>
        <p:spPr>
          <a:xfrm>
            <a:off y="484093" x="498474"/>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Database</a:t>
            </a:r>
          </a:p>
        </p:txBody>
      </p:sp>
      <p:sp>
        <p:nvSpPr>
          <p:cNvPr name="Shape 321" id="321"/>
          <p:cNvSpPr/>
          <p:nvPr/>
        </p:nvSpPr>
        <p:spPr>
          <a:xfrm>
            <a:off y="152400" x="5105400"/>
            <a:ext cy="1828798" cx="2942895"/>
          </a:xfrm>
          <a:prstGeom prst="rect">
            <a:avLst/>
          </a:prstGeom>
          <a:blipFill>
            <a:blip r:embed="rId3"/>
            <a:stretch>
              <a:fillRect/>
            </a:stretch>
          </a:blipFill>
        </p:spPr>
      </p:sp>
      <p:grpSp>
        <p:nvGrpSpPr>
          <p:cNvPr name="Shape 322" id="322"/>
          <p:cNvGrpSpPr/>
          <p:nvPr/>
        </p:nvGrpSpPr>
        <p:grpSpPr>
          <a:xfrm>
            <a:off y="2987320" x="1447828"/>
            <a:ext cy="1899358" cx="6095939"/>
            <a:chOff y="1082320" x="28"/>
            <a:chExt cy="1899358" cx="6095939"/>
          </a:xfrm>
        </p:grpSpPr>
        <p:sp>
          <p:nvSpPr>
            <p:cNvPr name="Shape 323" id="323"/>
            <p:cNvSpPr/>
            <p:nvPr/>
          </p:nvSpPr>
          <p:spPr>
            <a:xfrm>
              <a:off y="1082320" x="28"/>
              <a:ext cy="845276" cx="2848568"/>
            </a:xfrm>
            <a:prstGeom prst="rect">
              <a:avLst/>
            </a:prstGeom>
            <a:solidFill>
              <a:srgbClr val="643366"/>
            </a:solidFill>
            <a:ln w="25400" cap="flat">
              <a:solidFill>
                <a:srgbClr val="643366"/>
              </a:solidFill>
              <a:prstDash val="solid"/>
              <a:round/>
              <a:headEnd len="med" type="none" w="med"/>
              <a:tailEnd len="med" type="none" w="med"/>
            </a:ln>
          </p:spPr>
          <p:txBody>
            <a:bodyPr bIns="97525" tIns="97525" lIns="170675" anchor="ctr" anchorCtr="0" rIns="170675">
              <a:spAutoFit/>
            </a:bodyPr>
            <a:lstStyle/>
            <a:p>
              <a:pPr indent="0" marR="0" algn="ctr" marL="0" rtl="0" lvl="0">
                <a:lnSpc>
                  <a:spcPct val="90000"/>
                </a:lnSpc>
                <a:spcBef>
                  <a:spcPts val="0"/>
                </a:spcBef>
                <a:spcAft>
                  <a:spcPts val="840"/>
                </a:spcAft>
                <a:buClr>
                  <a:srgbClr val="000000"/>
                </a:buClr>
                <a:buSzPct val="25000"/>
                <a:buFont typeface="Arial"/>
                <a:buNone/>
              </a:pPr>
              <a:r>
                <a:rPr i="0" baseline="0" strike="noStrike" sz="2400" b="0" cap="none" u="none">
                  <a:solidFill>
                    <a:schemeClr val="lt1"/>
                  </a:solidFill>
                  <a:latin typeface="Arial"/>
                  <a:ea typeface="Arial"/>
                  <a:cs typeface="Arial"/>
                  <a:sym typeface="Arial"/>
                  <a:rtl val="0"/>
                </a:rPr>
                <a:t>Russian Literature Database</a:t>
              </a:r>
            </a:p>
          </p:txBody>
        </p:sp>
        <p:sp>
          <p:nvSpPr>
            <p:cNvPr name="Shape 324" id="324"/>
            <p:cNvSpPr/>
            <p:nvPr/>
          </p:nvSpPr>
          <p:spPr>
            <a:xfrm>
              <a:off y="1927599" x="28"/>
              <a:ext cy="1054078" cx="2848568"/>
            </a:xfrm>
            <a:prstGeom prst="rect">
              <a:avLst/>
            </a:prstGeom>
            <a:solidFill>
              <a:srgbClr val="C1ADC1">
                <a:alpha val="89411"/>
              </a:srgbClr>
            </a:solidFill>
            <a:ln w="25400" cap="flat">
              <a:solidFill>
                <a:srgbClr val="C1ADC1">
                  <a:alpha val="89411"/>
                </a:srgbClr>
              </a:solidFill>
              <a:prstDash val="solid"/>
              <a:round/>
              <a:headEnd len="med" type="none" w="med"/>
              <a:tailEnd len="med" type="none" w="med"/>
            </a:ln>
          </p:spPr>
          <p:txBody>
            <a:bodyPr bIns="192000" tIns="128000" lIns="128000" anchor="t" anchorCtr="0" rIns="170675">
              <a:spAutoFit/>
            </a:bodyPr>
            <a:lstStyle/>
            <a:p>
              <a:pPr indent="-228600" marR="0" algn="l" marL="228600" rtl="0" lvl="1">
                <a:lnSpc>
                  <a:spcPct val="90000"/>
                </a:lnSpc>
                <a:spcBef>
                  <a:spcPts val="0"/>
                </a:spcBef>
                <a:spcAft>
                  <a:spcPts val="360"/>
                </a:spcAft>
                <a:buClr>
                  <a:schemeClr val="dk1"/>
                </a:buClr>
                <a:buSzPct val="100694"/>
                <a:buFont typeface="Arial"/>
                <a:buChar char="•"/>
              </a:pPr>
              <a:r>
                <a:rPr i="0" baseline="0" strike="noStrike" sz="2400" b="0" cap="none" u="none">
                  <a:solidFill>
                    <a:schemeClr val="dk1"/>
                  </a:solidFill>
                  <a:latin typeface="Arial"/>
                  <a:ea typeface="Arial"/>
                  <a:cs typeface="Arial"/>
                  <a:sym typeface="Arial"/>
                  <a:rtl val="0"/>
                </a:rPr>
                <a:t>Reader’s Guide Retrospective</a:t>
              </a:r>
            </a:p>
          </p:txBody>
        </p:sp>
        <p:sp>
          <p:nvSpPr>
            <p:cNvPr name="Shape 325" id="325"/>
            <p:cNvSpPr/>
            <p:nvPr/>
          </p:nvSpPr>
          <p:spPr>
            <a:xfrm>
              <a:off y="1082320" x="3247399"/>
              <a:ext cy="845276" cx="2848568"/>
            </a:xfrm>
            <a:prstGeom prst="rect">
              <a:avLst/>
            </a:prstGeom>
            <a:solidFill>
              <a:srgbClr val="643366"/>
            </a:solidFill>
            <a:ln w="25400" cap="flat">
              <a:solidFill>
                <a:srgbClr val="643366"/>
              </a:solidFill>
              <a:prstDash val="solid"/>
              <a:round/>
              <a:headEnd len="med" type="none" w="med"/>
              <a:tailEnd len="med" type="none" w="med"/>
            </a:ln>
          </p:spPr>
          <p:txBody>
            <a:bodyPr bIns="97525" tIns="97525" lIns="170675" anchor="ctr" anchorCtr="0" rIns="170675">
              <a:spAutoFit/>
            </a:bodyPr>
            <a:lstStyle/>
            <a:p>
              <a:pPr indent="0" marR="0" algn="ctr" marL="0" rtl="0" lvl="0">
                <a:lnSpc>
                  <a:spcPct val="90000"/>
                </a:lnSpc>
                <a:spcBef>
                  <a:spcPts val="0"/>
                </a:spcBef>
                <a:spcAft>
                  <a:spcPts val="840"/>
                </a:spcAft>
                <a:buClr>
                  <a:srgbClr val="000000"/>
                </a:buClr>
                <a:buSzPct val="25000"/>
                <a:buFont typeface="Arial"/>
                <a:buNone/>
              </a:pPr>
              <a:r>
                <a:rPr i="0" baseline="0" strike="noStrike" sz="2400" b="0" cap="none" u="none">
                  <a:solidFill>
                    <a:schemeClr val="lt1"/>
                  </a:solidFill>
                  <a:latin typeface="Arial"/>
                  <a:ea typeface="Arial"/>
                  <a:cs typeface="Arial"/>
                  <a:sym typeface="Arial"/>
                  <a:rtl val="0"/>
                </a:rPr>
                <a:t>Foreign Policy Database</a:t>
              </a:r>
            </a:p>
          </p:txBody>
        </p:sp>
        <p:sp>
          <p:nvSpPr>
            <p:cNvPr name="Shape 326" id="326"/>
            <p:cNvSpPr/>
            <p:nvPr/>
          </p:nvSpPr>
          <p:spPr>
            <a:xfrm>
              <a:off y="1927599" x="3247399"/>
              <a:ext cy="1054078" cx="2848568"/>
            </a:xfrm>
            <a:prstGeom prst="rect">
              <a:avLst/>
            </a:prstGeom>
            <a:solidFill>
              <a:srgbClr val="C1ADC1">
                <a:alpha val="89411"/>
              </a:srgbClr>
            </a:solidFill>
            <a:ln w="25400" cap="flat">
              <a:solidFill>
                <a:srgbClr val="C1ADC1">
                  <a:alpha val="89411"/>
                </a:srgbClr>
              </a:solidFill>
              <a:prstDash val="solid"/>
              <a:round/>
              <a:headEnd len="med" type="none" w="med"/>
              <a:tailEnd len="med" type="none" w="med"/>
            </a:ln>
          </p:spPr>
          <p:txBody>
            <a:bodyPr bIns="192000" tIns="128000" lIns="128000" anchor="t" anchorCtr="0" rIns="170675">
              <a:spAutoFit/>
            </a:bodyPr>
            <a:lstStyle/>
            <a:p>
              <a:pPr indent="-228600" marR="0" algn="l" marL="228600" rtl="0" lvl="1">
                <a:lnSpc>
                  <a:spcPct val="90000"/>
                </a:lnSpc>
                <a:spcBef>
                  <a:spcPts val="0"/>
                </a:spcBef>
                <a:spcAft>
                  <a:spcPts val="360"/>
                </a:spcAft>
                <a:buClr>
                  <a:schemeClr val="dk1"/>
                </a:buClr>
                <a:buSzPct val="100694"/>
                <a:buFont typeface="Arial"/>
                <a:buChar char="•"/>
              </a:pPr>
              <a:r>
                <a:rPr i="0" baseline="0" strike="noStrike" sz="2400" b="0" cap="none" u="none">
                  <a:solidFill>
                    <a:schemeClr val="dk1"/>
                  </a:solidFill>
                  <a:latin typeface="Arial"/>
                  <a:ea typeface="Arial"/>
                  <a:cs typeface="Arial"/>
                  <a:sym typeface="Arial"/>
                  <a:rtl val="0"/>
                </a:rPr>
                <a:t>Journal articles</a:t>
              </a:r>
            </a:p>
            <a:p>
              <a:pPr indent="-228600" marR="0" algn="l" marL="228600" rtl="0" lvl="1">
                <a:lnSpc>
                  <a:spcPct val="90000"/>
                </a:lnSpc>
                <a:spcBef>
                  <a:spcPts val="0"/>
                </a:spcBef>
                <a:spcAft>
                  <a:spcPts val="360"/>
                </a:spcAft>
                <a:buClr>
                  <a:schemeClr val="dk1"/>
                </a:buClr>
                <a:buSzPct val="100694"/>
                <a:buFont typeface="Arial"/>
                <a:buChar char="•"/>
              </a:pPr>
              <a:r>
                <a:rPr i="0" baseline="0" strike="noStrike" sz="2400" b="0" cap="none" u="none">
                  <a:solidFill>
                    <a:schemeClr val="dk1"/>
                  </a:solidFill>
                  <a:latin typeface="Arial"/>
                  <a:ea typeface="Arial"/>
                  <a:cs typeface="Arial"/>
                  <a:sym typeface="Arial"/>
                  <a:rtl val="0"/>
                </a:rPr>
                <a:t>Statistics</a:t>
              </a:r>
            </a:p>
          </p:txBody>
        </p:sp>
      </p:gr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331" id="331"/>
        <p:cNvGrpSpPr/>
        <p:nvPr/>
      </p:nvGrpSpPr>
      <p:grpSpPr>
        <a:xfrm>
          <a:off y="0" x="0"/>
          <a:ext cy="0" cx="0"/>
          <a:chOff y="0" x="0"/>
          <a:chExt cy="0" cx="0"/>
        </a:xfrm>
      </p:grpSpPr>
      <p:sp>
        <p:nvSpPr>
          <p:cNvPr name="Shape 332" id="332"/>
          <p:cNvSpPr/>
          <p:nvPr/>
        </p:nvSpPr>
        <p:spPr>
          <a:xfrm>
            <a:off y="2133600" x="990600"/>
            <a:ext cy="3733800" cx="6871593"/>
          </a:xfrm>
          <a:prstGeom prst="rect">
            <a:avLst/>
          </a:prstGeom>
          <a:blipFill>
            <a:blip r:embed="rId3"/>
            <a:stretch>
              <a:fillRect/>
            </a:stretch>
          </a:blipFill>
        </p:spPr>
      </p:sp>
      <p:sp>
        <p:nvSpPr>
          <p:cNvPr name="Shape 333" id="333"/>
          <p:cNvSpPr/>
          <p:nvPr>
            <p:ph type="title"/>
          </p:nvPr>
        </p:nvSpPr>
        <p:spPr>
          <a:xfrm>
            <a:off y="484093" x="498474"/>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Scanning</a:t>
            </a:r>
          </a:p>
        </p:txBody>
      </p:sp>
      <p:sp>
        <p:nvSpPr>
          <p:cNvPr name="Shape 334" id="334"/>
          <p:cNvSpPr/>
          <p:nvPr>
            <p:ph type="body" idx="1"/>
          </p:nvPr>
        </p:nvSpPr>
        <p:spPr>
          <a:xfrm>
            <a:off y="2027235" x="597087"/>
            <a:ext cy="4144963" cx="7556312"/>
          </a:xfrm>
          <a:prstGeom prst="rect">
            <a:avLst/>
          </a:prstGeom>
          <a:noFill/>
          <a:ln>
            <a:noFill/>
          </a:ln>
        </p:spPr>
        <p:txBody>
          <a:bodyPr bIns="45700" tIns="45700" lIns="91425" anchor="t" anchorCtr="0" rIns="91425">
            <a:spAutoFit/>
          </a:bodyPr>
          <a:lstStyle/>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We will digitize physical or microfilm versions of articles </a:t>
            </a:r>
          </a:p>
          <a:p>
            <a:pPr indent="-228600" marR="0" algn="l" marL="457200" rtl="0" lvl="1">
              <a:lnSpc>
                <a:spcPct val="100000"/>
              </a:lnSpc>
              <a:spcBef>
                <a:spcPts val="600"/>
              </a:spcBef>
              <a:spcAft>
                <a:spcPts val="0"/>
              </a:spcAft>
              <a:buClr>
                <a:srgbClr val="B86EB8"/>
              </a:buClr>
              <a:buSzPct val="74074"/>
              <a:buFont typeface="Arial"/>
              <a:buChar char="•"/>
            </a:pPr>
            <a:r>
              <a:rPr i="0" baseline="0" strike="noStrike" sz="1800" b="0" cap="none" u="none">
                <a:solidFill>
                  <a:schemeClr val="dk1"/>
                </a:solidFill>
                <a:latin typeface="Arial"/>
                <a:ea typeface="Arial"/>
                <a:cs typeface="Arial"/>
                <a:sym typeface="Arial"/>
                <a:rtl val="0"/>
              </a:rPr>
              <a:t>We are currently scanning articles by using publicly available resources at the University of Maryland  McKeldin Library</a:t>
            </a:r>
          </a:p>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We have standardized scanning techniques and settings to reduce preventable variations in image quality and size</a:t>
            </a:r>
          </a:p>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Once saved, the file is left unmodified with the exception of cropping. The team will not manipulate images after scanning to retain the original image data, quality, and integrity</a:t>
            </a:r>
          </a:p>
        </p:txBody>
      </p:sp>
      <p:sp>
        <p:nvSpPr>
          <p:cNvPr name="Shape 335" id="335"/>
          <p:cNvSpPr/>
          <p:nvPr/>
        </p:nvSpPr>
        <p:spPr>
          <a:xfrm>
            <a:off y="152400" x="5105400"/>
            <a:ext cy="1828798" cx="2942895"/>
          </a:xfrm>
          <a:prstGeom prst="rect">
            <a:avLst/>
          </a:prstGeom>
          <a:blipFill>
            <a:blip r:embed="rId4"/>
            <a:stretch>
              <a:fillRect/>
            </a:stretch>
          </a:blipFill>
        </p:spPr>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340" id="340"/>
        <p:cNvGrpSpPr/>
        <p:nvPr/>
      </p:nvGrpSpPr>
      <p:grpSpPr>
        <a:xfrm>
          <a:off y="0" x="0"/>
          <a:ext cy="0" cx="0"/>
          <a:chOff y="0" x="0"/>
          <a:chExt cy="0" cx="0"/>
        </a:xfrm>
      </p:grpSpPr>
      <p:sp>
        <p:nvSpPr>
          <p:cNvPr name="Shape 341" id="341"/>
          <p:cNvSpPr/>
          <p:nvPr>
            <p:ph type="title"/>
          </p:nvPr>
        </p:nvSpPr>
        <p:spPr>
          <a:xfrm>
            <a:off y="484093" x="498474"/>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Article Processing</a:t>
            </a:r>
          </a:p>
        </p:txBody>
      </p:sp>
      <p:sp>
        <p:nvSpPr>
          <p:cNvPr name="Shape 342" id="342"/>
          <p:cNvSpPr/>
          <p:nvPr>
            <p:ph type="body" idx="1"/>
          </p:nvPr>
        </p:nvSpPr>
        <p:spPr>
          <a:xfrm>
            <a:off y="1981200" x="498474"/>
            <a:ext cy="4144963" cx="7556312"/>
          </a:xfrm>
          <a:prstGeom prst="rect">
            <a:avLst/>
          </a:prstGeom>
          <a:noFill/>
          <a:ln>
            <a:noFill/>
          </a:ln>
        </p:spPr>
        <p:txBody>
          <a:bodyPr bIns="45700" tIns="45700" lIns="91425" anchor="t" anchorCtr="0" rIns="91425">
            <a:spAutoFit/>
          </a:bodyPr>
          <a:lstStyle/>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We will convert these files to readable documents through OCR (Optical Character Recognition) software</a:t>
            </a:r>
          </a:p>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We are using ABBYY FineReader 11 to save the files as plain text documents, DjVu files, and FineReader documents</a:t>
            </a:r>
          </a:p>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Topic modeling and sentiment analysis software analyze plain text files</a:t>
            </a:r>
          </a:p>
          <a:p>
            <a:pPr indent="-228600" marR="0" algn="l" marL="457200" rtl="0" lvl="1">
              <a:lnSpc>
                <a:spcPct val="100000"/>
              </a:lnSpc>
              <a:spcBef>
                <a:spcPts val="600"/>
              </a:spcBef>
              <a:spcAft>
                <a:spcPts val="0"/>
              </a:spcAft>
              <a:buClr>
                <a:srgbClr val="B86EB8"/>
              </a:buClr>
              <a:buSzPct val="74074"/>
              <a:buFont typeface="Arial"/>
              <a:buChar char="•"/>
            </a:pPr>
            <a:r>
              <a:rPr i="0" baseline="0" strike="noStrike" sz="1800" b="0" cap="none" u="none">
                <a:solidFill>
                  <a:schemeClr val="dk1"/>
                </a:solidFill>
                <a:latin typeface="Arial"/>
                <a:ea typeface="Arial"/>
                <a:cs typeface="Arial"/>
                <a:sym typeface="Arial"/>
                <a:rtl val="0"/>
              </a:rPr>
              <a:t>DjVu format compresses documents and maintains the layout of text on each page</a:t>
            </a:r>
          </a:p>
          <a:p>
            <a:pPr indent="-228600" marR="0" algn="l" marL="457200" rtl="0" lvl="1">
              <a:lnSpc>
                <a:spcPct val="100000"/>
              </a:lnSpc>
              <a:spcBef>
                <a:spcPts val="600"/>
              </a:spcBef>
              <a:spcAft>
                <a:spcPts val="0"/>
              </a:spcAft>
              <a:buClr>
                <a:srgbClr val="B86EB8"/>
              </a:buClr>
              <a:buSzPct val="74074"/>
              <a:buFont typeface="Arial"/>
              <a:buChar char="•"/>
            </a:pPr>
            <a:r>
              <a:rPr i="0" baseline="0" strike="noStrike" sz="1800" b="0" cap="none" u="none">
                <a:solidFill>
                  <a:schemeClr val="dk1"/>
                </a:solidFill>
                <a:latin typeface="Arial"/>
                <a:ea typeface="Arial"/>
                <a:cs typeface="Arial"/>
                <a:sym typeface="Arial"/>
                <a:rtl val="0"/>
              </a:rPr>
              <a:t>Save FineReader files to document the transition from scanned image to readable text</a:t>
            </a:r>
          </a:p>
          <a:p>
            <a:pPr indent="-228600" marR="0" algn="l" marL="457200" rtl="0" lvl="1">
              <a:lnSpc>
                <a:spcPct val="100000"/>
              </a:lnSpc>
              <a:spcBef>
                <a:spcPts val="600"/>
              </a:spcBef>
              <a:spcAft>
                <a:spcPts val="0"/>
              </a:spcAft>
              <a:buClr>
                <a:srgbClr val="B86EB8"/>
              </a:buClr>
              <a:buSzPct val="74074"/>
              <a:buFont typeface="Arial"/>
              <a:buChar char="•"/>
            </a:pPr>
            <a:r>
              <a:rPr i="0" baseline="0" strike="noStrike" sz="1800" b="0" cap="none" u="none">
                <a:solidFill>
                  <a:schemeClr val="dk1"/>
                </a:solidFill>
                <a:latin typeface="Arial"/>
                <a:ea typeface="Arial"/>
                <a:cs typeface="Arial"/>
                <a:sym typeface="Arial"/>
                <a:rtl val="0"/>
              </a:rPr>
              <a:t>At this stage, we remove pictures from the pages</a:t>
            </a:r>
          </a:p>
        </p:txBody>
      </p:sp>
      <p:sp>
        <p:nvSpPr>
          <p:cNvPr name="Shape 343" id="343"/>
          <p:cNvSpPr/>
          <p:nvPr/>
        </p:nvSpPr>
        <p:spPr>
          <a:xfrm>
            <a:off y="152400" x="5105400"/>
            <a:ext cy="1828798" cx="2942895"/>
          </a:xfrm>
          <a:prstGeom prst="rect">
            <a:avLst/>
          </a:prstGeom>
          <a:blipFill>
            <a:blip r:embed="rId3"/>
            <a:stretch>
              <a:fillRect/>
            </a:stretch>
          </a:blipFill>
        </p:spPr>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347" id="347"/>
        <p:cNvGrpSpPr/>
        <p:nvPr/>
      </p:nvGrpSpPr>
      <p:grpSpPr>
        <a:xfrm>
          <a:off y="0" x="0"/>
          <a:ext cy="0" cx="0"/>
          <a:chOff y="0" x="0"/>
          <a:chExt cy="0" cx="0"/>
        </a:xfrm>
      </p:grpSpPr>
      <p:sp>
        <p:nvSpPr>
          <p:cNvPr name="Shape 348" id="348"/>
          <p:cNvSpPr/>
          <p:nvPr>
            <p:ph type="title"/>
          </p:nvPr>
        </p:nvSpPr>
        <p:spPr>
          <a:xfrm>
            <a:off y="484093" x="498474"/>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Manual Annotation</a:t>
            </a:r>
          </a:p>
        </p:txBody>
      </p:sp>
      <p:sp>
        <p:nvSpPr>
          <p:cNvPr name="Shape 349" id="349"/>
          <p:cNvSpPr/>
          <p:nvPr>
            <p:ph type="body" idx="1"/>
          </p:nvPr>
        </p:nvSpPr>
        <p:spPr>
          <a:xfrm>
            <a:off y="1981200" x="498474"/>
            <a:ext cy="4144963" cx="7556312"/>
          </a:xfrm>
          <a:prstGeom prst="rect">
            <a:avLst/>
          </a:prstGeom>
          <a:noFill/>
          <a:ln>
            <a:noFill/>
          </a:ln>
        </p:spPr>
        <p:txBody>
          <a:bodyPr bIns="45700" tIns="45700" lIns="91425" anchor="t" anchorCtr="0" rIns="91425">
            <a:spAutoFit/>
          </a:bodyPr>
          <a:lstStyle/>
          <a:p>
            <a:pPr indent="-228600" marR="0" algn="l" marL="228600" rtl="0" lvl="0">
              <a:lnSpc>
                <a:spcPct val="100000"/>
              </a:lnSpc>
              <a:spcBef>
                <a:spcPts val="2000"/>
              </a:spcBef>
              <a:spcAft>
                <a:spcPts val="0"/>
              </a:spcAft>
              <a:buClr>
                <a:schemeClr val="accent1"/>
              </a:buClr>
              <a:buSzPct val="78947"/>
              <a:buFont typeface="Arial"/>
              <a:buChar char="•"/>
            </a:pPr>
            <a:r>
              <a:rPr i="0" baseline="0" strike="noStrike" sz="1850" b="0" cap="none" u="none">
                <a:solidFill>
                  <a:schemeClr val="dk1"/>
                </a:solidFill>
                <a:latin typeface="Arial"/>
                <a:ea typeface="Arial"/>
                <a:cs typeface="Arial"/>
                <a:sym typeface="Arial"/>
                <a:rtl val="0"/>
              </a:rPr>
              <a:t>We will annotate the articles to generate metadata, information that computers cannot answer and that require human analysis</a:t>
            </a:r>
          </a:p>
          <a:p>
            <a:pPr indent="-228600" marR="0" algn="l" marL="228600" rtl="0" lvl="0">
              <a:lnSpc>
                <a:spcPct val="100000"/>
              </a:lnSpc>
              <a:spcBef>
                <a:spcPts val="2000"/>
              </a:spcBef>
              <a:spcAft>
                <a:spcPts val="0"/>
              </a:spcAft>
              <a:buClr>
                <a:schemeClr val="accent1"/>
              </a:buClr>
              <a:buSzPct val="78947"/>
              <a:buFont typeface="Arial"/>
              <a:buChar char="•"/>
            </a:pPr>
            <a:r>
              <a:rPr i="0" baseline="0" strike="noStrike" sz="1850" b="0" cap="none" u="none">
                <a:solidFill>
                  <a:schemeClr val="dk1"/>
                </a:solidFill>
                <a:latin typeface="Arial"/>
                <a:ea typeface="Arial"/>
                <a:cs typeface="Arial"/>
                <a:sym typeface="Arial"/>
                <a:rtl val="0"/>
              </a:rPr>
              <a:t>For the Russian literature database, the questions will focus on the discourse surrounding the predominant Russian authors occurring across the United States</a:t>
            </a:r>
          </a:p>
          <a:p>
            <a:pPr indent="-228600" marR="0" algn="l" marL="228600" rtl="0" lvl="0">
              <a:lnSpc>
                <a:spcPct val="100000"/>
              </a:lnSpc>
              <a:spcBef>
                <a:spcPts val="2000"/>
              </a:spcBef>
              <a:spcAft>
                <a:spcPts val="0"/>
              </a:spcAft>
              <a:buClr>
                <a:schemeClr val="accent1"/>
              </a:buClr>
              <a:buSzPct val="78947"/>
              <a:buFont typeface="Arial"/>
              <a:buChar char="•"/>
            </a:pPr>
            <a:r>
              <a:rPr i="0" baseline="0" strike="noStrike" sz="1850" b="0" cap="none" u="none">
                <a:solidFill>
                  <a:schemeClr val="dk1"/>
                </a:solidFill>
                <a:latin typeface="Arial"/>
                <a:ea typeface="Arial"/>
                <a:cs typeface="Arial"/>
                <a:sym typeface="Arial"/>
                <a:rtl val="0"/>
              </a:rPr>
              <a:t>Example questions:</a:t>
            </a:r>
          </a:p>
          <a:p>
            <a:pPr indent="-228600" marR="0" algn="l" marL="457200" rtl="0" lvl="1">
              <a:lnSpc>
                <a:spcPct val="100000"/>
              </a:lnSpc>
              <a:spcBef>
                <a:spcPts val="600"/>
              </a:spcBef>
              <a:spcAft>
                <a:spcPts val="0"/>
              </a:spcAft>
              <a:buClr>
                <a:srgbClr val="B86EB8"/>
              </a:buClr>
              <a:buSzPct val="83333"/>
              <a:buFont typeface="Arial"/>
              <a:buChar char="•"/>
            </a:pPr>
            <a:r>
              <a:rPr i="0" baseline="0" strike="noStrike" sz="1650" b="0" cap="none" u="none">
                <a:solidFill>
                  <a:schemeClr val="dk1"/>
                </a:solidFill>
                <a:latin typeface="Arial"/>
                <a:ea typeface="Arial"/>
                <a:cs typeface="Arial"/>
                <a:sym typeface="Arial"/>
                <a:rtl val="0"/>
              </a:rPr>
              <a:t>Was an author liked or disliked? </a:t>
            </a:r>
          </a:p>
          <a:p>
            <a:pPr indent="-228600" marR="0" algn="l" marL="457200" rtl="0" lvl="1">
              <a:lnSpc>
                <a:spcPct val="100000"/>
              </a:lnSpc>
              <a:spcBef>
                <a:spcPts val="600"/>
              </a:spcBef>
              <a:spcAft>
                <a:spcPts val="0"/>
              </a:spcAft>
              <a:buClr>
                <a:srgbClr val="B86EB8"/>
              </a:buClr>
              <a:buSzPct val="83333"/>
              <a:buFont typeface="Arial"/>
              <a:buChar char="•"/>
            </a:pPr>
            <a:r>
              <a:rPr i="0" baseline="0" strike="noStrike" sz="1650" b="0" cap="none" u="none">
                <a:solidFill>
                  <a:schemeClr val="dk1"/>
                </a:solidFill>
                <a:latin typeface="Arial"/>
                <a:ea typeface="Arial"/>
                <a:cs typeface="Arial"/>
                <a:sym typeface="Arial"/>
                <a:rtl val="0"/>
              </a:rPr>
              <a:t>If the author was disliked, were any counter arguments presented? </a:t>
            </a:r>
          </a:p>
          <a:p>
            <a:pPr indent="-228600" marR="0" algn="l" marL="457200" rtl="0" lvl="1">
              <a:lnSpc>
                <a:spcPct val="100000"/>
              </a:lnSpc>
              <a:spcBef>
                <a:spcPts val="600"/>
              </a:spcBef>
              <a:spcAft>
                <a:spcPts val="0"/>
              </a:spcAft>
              <a:buClr>
                <a:srgbClr val="B86EB8"/>
              </a:buClr>
              <a:buSzPct val="83333"/>
              <a:buFont typeface="Arial"/>
              <a:buChar char="•"/>
            </a:pPr>
            <a:r>
              <a:rPr i="0" baseline="0" strike="noStrike" sz="1650" b="0" cap="none" u="none">
                <a:solidFill>
                  <a:schemeClr val="dk1"/>
                </a:solidFill>
                <a:latin typeface="Arial"/>
                <a:ea typeface="Arial"/>
                <a:cs typeface="Arial"/>
                <a:sym typeface="Arial"/>
                <a:rtl val="0"/>
              </a:rPr>
              <a:t>Was an author compared or contrasted with the United States? </a:t>
            </a:r>
          </a:p>
          <a:p>
            <a:pPr indent="-228600" marR="0" algn="l" marL="457200" rtl="0" lvl="1">
              <a:lnSpc>
                <a:spcPct val="100000"/>
              </a:lnSpc>
              <a:spcBef>
                <a:spcPts val="600"/>
              </a:spcBef>
              <a:spcAft>
                <a:spcPts val="0"/>
              </a:spcAft>
              <a:buClr>
                <a:srgbClr val="B86EB8"/>
              </a:buClr>
              <a:buSzPct val="83333"/>
              <a:buFont typeface="Arial"/>
              <a:buChar char="•"/>
            </a:pPr>
            <a:r>
              <a:rPr i="0" baseline="0" strike="noStrike" sz="1650" b="0" cap="none" u="none">
                <a:solidFill>
                  <a:schemeClr val="dk1"/>
                </a:solidFill>
                <a:latin typeface="Arial"/>
                <a:ea typeface="Arial"/>
                <a:cs typeface="Arial"/>
                <a:sym typeface="Arial"/>
                <a:rtl val="0"/>
              </a:rPr>
              <a:t>If the author was compared to the United States, was the author’s literary style or viewpoints on issues mostly discussed? </a:t>
            </a:r>
          </a:p>
          <a:p>
            <a:r>
              <a:t/>
            </a:r>
          </a:p>
        </p:txBody>
      </p:sp>
      <p:sp>
        <p:nvSpPr>
          <p:cNvPr name="Shape 350" id="350"/>
          <p:cNvSpPr/>
          <p:nvPr/>
        </p:nvSpPr>
        <p:spPr>
          <a:xfrm>
            <a:off y="152400" x="5105400"/>
            <a:ext cy="1828798" cx="2942895"/>
          </a:xfrm>
          <a:prstGeom prst="rect">
            <a:avLst/>
          </a:prstGeom>
          <a:blipFill>
            <a:blip r:embed="rId3"/>
            <a:stretch>
              <a:fillRect/>
            </a:stretch>
          </a:blipFill>
        </p:spPr>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355" id="355"/>
        <p:cNvGrpSpPr/>
        <p:nvPr/>
      </p:nvGrpSpPr>
      <p:grpSpPr>
        <a:xfrm>
          <a:off y="0" x="0"/>
          <a:ext cy="0" cx="0"/>
          <a:chOff y="0" x="0"/>
          <a:chExt cy="0" cx="0"/>
        </a:xfrm>
      </p:grpSpPr>
      <p:sp>
        <p:nvSpPr>
          <p:cNvPr name="Shape 356" id="356"/>
          <p:cNvSpPr/>
          <p:nvPr>
            <p:ph type="title"/>
          </p:nvPr>
        </p:nvSpPr>
        <p:spPr>
          <a:xfrm>
            <a:off y="484093" x="498474"/>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Automated Annotation</a:t>
            </a:r>
          </a:p>
        </p:txBody>
      </p:sp>
      <p:sp>
        <p:nvSpPr>
          <p:cNvPr name="Shape 357" id="357"/>
          <p:cNvSpPr/>
          <p:nvPr>
            <p:ph type="body" idx="1"/>
          </p:nvPr>
        </p:nvSpPr>
        <p:spPr>
          <a:xfrm>
            <a:off y="1981200" x="498474"/>
            <a:ext cy="4755108" cx="7556312"/>
          </a:xfrm>
          <a:prstGeom prst="rect">
            <a:avLst/>
          </a:prstGeom>
          <a:noFill/>
          <a:ln>
            <a:noFill/>
          </a:ln>
        </p:spPr>
        <p:txBody>
          <a:bodyPr bIns="45700" tIns="45700" lIns="91425" anchor="t" anchorCtr="0" rIns="91425">
            <a:spAutoFit/>
          </a:bodyPr>
          <a:lstStyle/>
          <a:p>
            <a:pPr indent="-228600" marR="0" algn="l" marL="228600" rtl="0" lvl="0">
              <a:lnSpc>
                <a:spcPct val="100000"/>
              </a:lnSpc>
              <a:spcBef>
                <a:spcPts val="2000"/>
              </a:spcBef>
              <a:spcAft>
                <a:spcPts val="0"/>
              </a:spcAft>
              <a:buClr>
                <a:schemeClr val="accent1"/>
              </a:buClr>
              <a:buSzPct val="93137"/>
              <a:buFont typeface="Arial"/>
              <a:buChar char="•"/>
            </a:pPr>
            <a:r>
              <a:rPr i="0" baseline="0" strike="noStrike" sz="1700" b="0" cap="none" u="none">
                <a:solidFill>
                  <a:schemeClr val="dk1"/>
                </a:solidFill>
                <a:latin typeface="Arial"/>
                <a:ea typeface="Arial"/>
                <a:cs typeface="Arial"/>
                <a:sym typeface="Arial"/>
                <a:rtl val="0"/>
              </a:rPr>
              <a:t>TAPoR – Keyword frequencies</a:t>
            </a:r>
          </a:p>
          <a:p>
            <a:pPr indent="-228600" marR="0" algn="l" marL="457200" rtl="0" lvl="1">
              <a:lnSpc>
                <a:spcPct val="100000"/>
              </a:lnSpc>
              <a:spcBef>
                <a:spcPts val="600"/>
              </a:spcBef>
              <a:spcAft>
                <a:spcPts val="0"/>
              </a:spcAft>
              <a:buClr>
                <a:srgbClr val="B86EB8"/>
              </a:buClr>
              <a:buSzPct val="93749"/>
              <a:buFont typeface="Arial"/>
              <a:buChar char="•"/>
            </a:pPr>
            <a:r>
              <a:rPr i="0" baseline="0" strike="noStrike" sz="1550" b="0" cap="none" u="none">
                <a:solidFill>
                  <a:schemeClr val="dk1"/>
                </a:solidFill>
                <a:latin typeface="Arial"/>
                <a:ea typeface="Arial"/>
                <a:cs typeface="Arial"/>
                <a:sym typeface="Arial"/>
                <a:rtl val="0"/>
              </a:rPr>
              <a:t>Basic article analysis</a:t>
            </a:r>
          </a:p>
          <a:p>
            <a:pPr indent="-228600" marR="0" algn="l" marL="228600" rtl="0" lvl="0">
              <a:lnSpc>
                <a:spcPct val="100000"/>
              </a:lnSpc>
              <a:spcBef>
                <a:spcPts val="2000"/>
              </a:spcBef>
              <a:spcAft>
                <a:spcPts val="0"/>
              </a:spcAft>
              <a:buClr>
                <a:schemeClr val="accent1"/>
              </a:buClr>
              <a:buSzPct val="93137"/>
              <a:buFont typeface="Arial"/>
              <a:buChar char="•"/>
            </a:pPr>
            <a:r>
              <a:rPr i="0" baseline="0" strike="noStrike" sz="1700" b="0" cap="none" u="none">
                <a:solidFill>
                  <a:schemeClr val="dk1"/>
                </a:solidFill>
                <a:latin typeface="Arial"/>
                <a:ea typeface="Arial"/>
                <a:cs typeface="Arial"/>
                <a:sym typeface="Arial"/>
                <a:rtl val="0"/>
              </a:rPr>
              <a:t>Shalmaneser Tool (Parsing analysis) – Semantic parsing</a:t>
            </a:r>
          </a:p>
          <a:p>
            <a:pPr indent="-228600" marR="0" algn="l" marL="457200" rtl="0" lvl="1">
              <a:lnSpc>
                <a:spcPct val="100000"/>
              </a:lnSpc>
              <a:spcBef>
                <a:spcPts val="600"/>
              </a:spcBef>
              <a:spcAft>
                <a:spcPts val="0"/>
              </a:spcAft>
              <a:buClr>
                <a:srgbClr val="B86EB8"/>
              </a:buClr>
              <a:buSzPct val="93749"/>
              <a:buFont typeface="Arial"/>
              <a:buChar char="•"/>
            </a:pPr>
            <a:r>
              <a:rPr i="0" baseline="0" strike="noStrike" sz="1550" b="0" cap="none" u="none">
                <a:solidFill>
                  <a:schemeClr val="dk1"/>
                </a:solidFill>
                <a:latin typeface="Arial"/>
                <a:ea typeface="Arial"/>
                <a:cs typeface="Arial"/>
                <a:sym typeface="Arial"/>
                <a:rtl val="0"/>
              </a:rPr>
              <a:t>Takes sentences and puts them under frames</a:t>
            </a:r>
          </a:p>
          <a:p>
            <a:pPr indent="-228600" marR="0" algn="l" marL="457200" rtl="0" lvl="1">
              <a:lnSpc>
                <a:spcPct val="100000"/>
              </a:lnSpc>
              <a:spcBef>
                <a:spcPts val="600"/>
              </a:spcBef>
              <a:spcAft>
                <a:spcPts val="0"/>
              </a:spcAft>
              <a:buClr>
                <a:srgbClr val="B86EB8"/>
              </a:buClr>
              <a:buSzPct val="93749"/>
              <a:buFont typeface="Arial"/>
              <a:buChar char="•"/>
            </a:pPr>
            <a:r>
              <a:rPr i="0" baseline="0" strike="noStrike" sz="1550" b="0" cap="none" u="none">
                <a:solidFill>
                  <a:schemeClr val="dk1"/>
                </a:solidFill>
                <a:latin typeface="Arial"/>
                <a:ea typeface="Arial"/>
                <a:cs typeface="Arial"/>
                <a:sym typeface="Arial"/>
                <a:rtl val="0"/>
              </a:rPr>
              <a:t>Helps us understand what types of sentences are used in an article</a:t>
            </a:r>
          </a:p>
          <a:p>
            <a:pPr indent="-228600" marR="0" algn="l" marL="457200" rtl="0" lvl="1">
              <a:lnSpc>
                <a:spcPct val="100000"/>
              </a:lnSpc>
              <a:spcBef>
                <a:spcPts val="600"/>
              </a:spcBef>
              <a:spcAft>
                <a:spcPts val="0"/>
              </a:spcAft>
              <a:buClr>
                <a:srgbClr val="B86EB8"/>
              </a:buClr>
              <a:buSzPct val="93749"/>
              <a:buFont typeface="Arial"/>
              <a:buChar char="•"/>
            </a:pPr>
            <a:r>
              <a:rPr i="0" baseline="0" strike="noStrike" sz="1550" b="0" cap="none" u="none">
                <a:solidFill>
                  <a:schemeClr val="dk1"/>
                </a:solidFill>
                <a:latin typeface="Arial"/>
                <a:ea typeface="Arial"/>
                <a:cs typeface="Arial"/>
                <a:sym typeface="Arial"/>
                <a:rtl val="0"/>
              </a:rPr>
              <a:t>Articles with heavy judgment/assessment frames are heavily opinionated</a:t>
            </a:r>
          </a:p>
          <a:p>
            <a:pPr indent="-228600" marR="0" algn="l" marL="228600" rtl="0" lvl="0">
              <a:lnSpc>
                <a:spcPct val="100000"/>
              </a:lnSpc>
              <a:spcBef>
                <a:spcPts val="2000"/>
              </a:spcBef>
              <a:spcAft>
                <a:spcPts val="0"/>
              </a:spcAft>
              <a:buClr>
                <a:schemeClr val="accent1"/>
              </a:buClr>
              <a:buSzPct val="93137"/>
              <a:buFont typeface="Arial"/>
              <a:buChar char="•"/>
            </a:pPr>
            <a:r>
              <a:rPr i="0" baseline="0" strike="noStrike" sz="1700" b="0" cap="none" u="none">
                <a:solidFill>
                  <a:schemeClr val="dk1"/>
                </a:solidFill>
                <a:latin typeface="Arial"/>
                <a:ea typeface="Arial"/>
                <a:cs typeface="Arial"/>
                <a:sym typeface="Arial"/>
                <a:rtl val="0"/>
              </a:rPr>
              <a:t>Probabilistic Topics Modeling</a:t>
            </a:r>
          </a:p>
          <a:p>
            <a:pPr indent="-228600" marR="0" algn="l" marL="457200" rtl="0" lvl="1">
              <a:lnSpc>
                <a:spcPct val="100000"/>
              </a:lnSpc>
              <a:spcBef>
                <a:spcPts val="600"/>
              </a:spcBef>
              <a:spcAft>
                <a:spcPts val="0"/>
              </a:spcAft>
              <a:buClr>
                <a:srgbClr val="B86EB8"/>
              </a:buClr>
              <a:buSzPct val="93749"/>
              <a:buFont typeface="Arial"/>
              <a:buChar char="•"/>
            </a:pPr>
            <a:r>
              <a:rPr i="0" baseline="0" strike="noStrike" sz="1550" b="0" cap="none" u="none">
                <a:solidFill>
                  <a:schemeClr val="dk1"/>
                </a:solidFill>
                <a:latin typeface="Arial"/>
                <a:ea typeface="Arial"/>
                <a:cs typeface="Arial"/>
                <a:sym typeface="Arial"/>
                <a:rtl val="0"/>
              </a:rPr>
              <a:t>Unsupervised – LDA – assigns words to a topic, uses different probability sequence to determine what topics are most important in the article, we’ll be able to attach certain topics to certain articles</a:t>
            </a:r>
          </a:p>
          <a:p>
            <a:pPr indent="-228600" marR="0" algn="l" marL="457200" rtl="0" lvl="1">
              <a:lnSpc>
                <a:spcPct val="100000"/>
              </a:lnSpc>
              <a:spcBef>
                <a:spcPts val="600"/>
              </a:spcBef>
              <a:spcAft>
                <a:spcPts val="0"/>
              </a:spcAft>
              <a:buClr>
                <a:srgbClr val="B86EB8"/>
              </a:buClr>
              <a:buSzPct val="93749"/>
              <a:buFont typeface="Arial"/>
              <a:buChar char="•"/>
            </a:pPr>
            <a:r>
              <a:rPr i="0" baseline="0" strike="noStrike" sz="1550" b="0" cap="none" u="none">
                <a:solidFill>
                  <a:schemeClr val="dk1"/>
                </a:solidFill>
                <a:latin typeface="Arial"/>
                <a:ea typeface="Arial"/>
                <a:cs typeface="Arial"/>
                <a:sym typeface="Arial"/>
                <a:rtl val="0"/>
              </a:rPr>
              <a:t>Supervised – we give the algorithm our annotation form, giving it the topics we are specifically looking for, we will run this and get how frequently the topics are in the articles</a:t>
            </a:r>
          </a:p>
          <a:p>
            <a:pPr indent="-228600" marR="0" algn="l" marL="228600" rtl="0" lvl="0">
              <a:lnSpc>
                <a:spcPct val="100000"/>
              </a:lnSpc>
              <a:spcBef>
                <a:spcPts val="2000"/>
              </a:spcBef>
              <a:spcAft>
                <a:spcPts val="0"/>
              </a:spcAft>
              <a:buClr>
                <a:schemeClr val="accent1"/>
              </a:buClr>
              <a:buSzPct val="93137"/>
              <a:buFont typeface="Arial"/>
              <a:buChar char="•"/>
            </a:pPr>
            <a:r>
              <a:rPr i="0" baseline="0" strike="noStrike" sz="1700" b="0" cap="none" u="none">
                <a:solidFill>
                  <a:schemeClr val="dk1"/>
                </a:solidFill>
                <a:latin typeface="Arial"/>
                <a:ea typeface="Arial"/>
                <a:cs typeface="Arial"/>
                <a:sym typeface="Arial"/>
                <a:rtl val="0"/>
              </a:rPr>
              <a:t>End goal - databases will be completely annotated by the computer</a:t>
            </a:r>
          </a:p>
        </p:txBody>
      </p:sp>
      <p:sp>
        <p:nvSpPr>
          <p:cNvPr name="Shape 358" id="358"/>
          <p:cNvSpPr/>
          <p:nvPr/>
        </p:nvSpPr>
        <p:spPr>
          <a:xfrm>
            <a:off y="152400" x="5105400"/>
            <a:ext cy="1828798" cx="2942895"/>
          </a:xfrm>
          <a:prstGeom prst="rect">
            <a:avLst/>
          </a:prstGeom>
          <a:blipFill>
            <a:blip r:embed="rId3"/>
            <a:stretch>
              <a:fillRect/>
            </a:stretch>
          </a:blipFill>
        </p:spPr>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363" id="363"/>
        <p:cNvGrpSpPr/>
        <p:nvPr/>
      </p:nvGrpSpPr>
      <p:grpSpPr>
        <a:xfrm>
          <a:off y="0" x="0"/>
          <a:ext cy="0" cx="0"/>
          <a:chOff y="0" x="0"/>
          <a:chExt cy="0" cx="0"/>
        </a:xfrm>
      </p:grpSpPr>
      <p:sp>
        <p:nvSpPr>
          <p:cNvPr name="Shape 364" id="364"/>
          <p:cNvSpPr/>
          <p:nvPr>
            <p:ph type="title"/>
          </p:nvPr>
        </p:nvSpPr>
        <p:spPr>
          <a:xfrm>
            <a:off y="484093" x="498474"/>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Data Analysis</a:t>
            </a:r>
          </a:p>
        </p:txBody>
      </p:sp>
      <p:sp>
        <p:nvSpPr>
          <p:cNvPr name="Shape 365" id="365"/>
          <p:cNvSpPr/>
          <p:nvPr>
            <p:ph type="body" idx="1"/>
          </p:nvPr>
        </p:nvSpPr>
        <p:spPr>
          <a:xfrm>
            <a:off y="1981200" x="498474"/>
            <a:ext cy="3411150" cx="7556312"/>
          </a:xfrm>
          <a:prstGeom prst="rect">
            <a:avLst/>
          </a:prstGeom>
          <a:noFill/>
          <a:ln>
            <a:noFill/>
          </a:ln>
        </p:spPr>
        <p:txBody>
          <a:bodyPr bIns="45700" tIns="45700" lIns="91425" anchor="t" anchorCtr="0" rIns="91425">
            <a:spAutoFit/>
          </a:bodyPr>
          <a:lstStyle/>
          <a:p>
            <a:pPr indent="-228600" marR="0" algn="l" marL="228600" rtl="0" lvl="0">
              <a:lnSpc>
                <a:spcPct val="100000"/>
              </a:lnSpc>
              <a:spcBef>
                <a:spcPts val="2000"/>
              </a:spcBef>
              <a:spcAft>
                <a:spcPts val="0"/>
              </a:spcAft>
              <a:buClr>
                <a:schemeClr val="accent1"/>
              </a:buClr>
              <a:buSzPct val="76388"/>
              <a:buFont typeface="Arial"/>
              <a:buChar char="•"/>
            </a:pPr>
            <a:r>
              <a:rPr i="0" baseline="0" strike="noStrike" sz="2400" b="0" cap="none" u="none">
                <a:solidFill>
                  <a:schemeClr val="dk1"/>
                </a:solidFill>
                <a:latin typeface="Arial"/>
                <a:ea typeface="Arial"/>
                <a:cs typeface="Arial"/>
                <a:sym typeface="Arial"/>
                <a:rtl val="0"/>
              </a:rPr>
              <a:t>Draw qualitative conclusions from trends we will find in our data</a:t>
            </a:r>
          </a:p>
          <a:p>
            <a:pPr indent="-228600" marR="0" algn="l" marL="457200" rtl="0" lvl="1">
              <a:lnSpc>
                <a:spcPct val="100000"/>
              </a:lnSpc>
              <a:spcBef>
                <a:spcPts val="600"/>
              </a:spcBef>
              <a:spcAft>
                <a:spcPts val="0"/>
              </a:spcAft>
              <a:buClr>
                <a:srgbClr val="B86EB8"/>
              </a:buClr>
              <a:buSzPct val="75757"/>
              <a:buFont typeface="Arial"/>
              <a:buChar char="•"/>
            </a:pPr>
            <a:r>
              <a:rPr i="0" baseline="0" strike="noStrike" sz="2200" b="0" cap="none" u="none">
                <a:solidFill>
                  <a:schemeClr val="dk1"/>
                </a:solidFill>
                <a:latin typeface="Arial"/>
                <a:ea typeface="Arial"/>
                <a:cs typeface="Arial"/>
                <a:sym typeface="Arial"/>
                <a:rtl val="0"/>
              </a:rPr>
              <a:t>Trends will have substantial quantitative backing</a:t>
            </a:r>
          </a:p>
          <a:p>
            <a:pPr indent="-228600" marR="0" algn="l" marL="457200" rtl="0" lvl="1">
              <a:lnSpc>
                <a:spcPct val="100000"/>
              </a:lnSpc>
              <a:spcBef>
                <a:spcPts val="600"/>
              </a:spcBef>
              <a:spcAft>
                <a:spcPts val="0"/>
              </a:spcAft>
              <a:buClr>
                <a:srgbClr val="B86EB8"/>
              </a:buClr>
              <a:buSzPct val="75757"/>
              <a:buFont typeface="Arial"/>
              <a:buChar char="•"/>
            </a:pPr>
            <a:r>
              <a:rPr i="0" baseline="0" strike="noStrike" sz="2200" b="0" cap="none" u="none">
                <a:solidFill>
                  <a:schemeClr val="dk1"/>
                </a:solidFill>
                <a:latin typeface="Arial"/>
                <a:ea typeface="Arial"/>
                <a:cs typeface="Arial"/>
                <a:sym typeface="Arial"/>
                <a:rtl val="0"/>
              </a:rPr>
              <a:t>Trends over time, sentiment, topics, authors</a:t>
            </a:r>
          </a:p>
          <a:p>
            <a:pPr indent="-228600" marR="0" algn="l" marL="457200" rtl="0" lvl="1">
              <a:lnSpc>
                <a:spcPct val="100000"/>
              </a:lnSpc>
              <a:spcBef>
                <a:spcPts val="600"/>
              </a:spcBef>
              <a:spcAft>
                <a:spcPts val="0"/>
              </a:spcAft>
              <a:buClr>
                <a:srgbClr val="B86EB8"/>
              </a:buClr>
              <a:buSzPct val="75757"/>
              <a:buFont typeface="Arial"/>
              <a:buChar char="•"/>
            </a:pPr>
            <a:r>
              <a:rPr i="0" baseline="0" strike="noStrike" sz="2200" b="0" cap="none" u="none">
                <a:solidFill>
                  <a:schemeClr val="dk1"/>
                </a:solidFill>
                <a:latin typeface="Arial"/>
                <a:ea typeface="Arial"/>
                <a:cs typeface="Arial"/>
                <a:sym typeface="Arial"/>
                <a:rtl val="0"/>
              </a:rPr>
              <a:t>Compare trends between Russian Literature and Foreign Policy databases</a:t>
            </a:r>
          </a:p>
          <a:p>
            <a:pPr indent="-228600" marR="0" algn="l" marL="228600" rtl="0" lvl="0">
              <a:lnSpc>
                <a:spcPct val="100000"/>
              </a:lnSpc>
              <a:spcBef>
                <a:spcPts val="2000"/>
              </a:spcBef>
              <a:spcAft>
                <a:spcPts val="0"/>
              </a:spcAft>
              <a:buClr>
                <a:schemeClr val="accent1"/>
              </a:buClr>
              <a:buSzPct val="76388"/>
              <a:buFont typeface="Arial"/>
              <a:buChar char="•"/>
            </a:pPr>
            <a:r>
              <a:rPr i="0" baseline="0" strike="noStrike" sz="2400" b="0" cap="none" u="none">
                <a:solidFill>
                  <a:schemeClr val="dk1"/>
                </a:solidFill>
                <a:latin typeface="Arial"/>
                <a:ea typeface="Arial"/>
                <a:cs typeface="Arial"/>
                <a:sym typeface="Arial"/>
                <a:rtl val="0"/>
              </a:rPr>
              <a:t>We hope to find a correlation between US reception of Russian authors with US foreign policy</a:t>
            </a:r>
          </a:p>
        </p:txBody>
      </p:sp>
      <p:sp>
        <p:nvSpPr>
          <p:cNvPr name="Shape 366" id="366"/>
          <p:cNvSpPr/>
          <p:nvPr/>
        </p:nvSpPr>
        <p:spPr>
          <a:xfrm>
            <a:off y="152400" x="5105400"/>
            <a:ext cy="1828798" cx="2942895"/>
          </a:xfrm>
          <a:prstGeom prst="rect">
            <a:avLst/>
          </a:prstGeom>
          <a:blipFill>
            <a:blip r:embed="rId3"/>
            <a:stretch>
              <a:fillRect/>
            </a:stretch>
          </a:blipFill>
        </p:spPr>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371" id="371"/>
        <p:cNvGrpSpPr/>
        <p:nvPr/>
      </p:nvGrpSpPr>
      <p:grpSpPr>
        <a:xfrm>
          <a:off y="0" x="0"/>
          <a:ext cy="0" cx="0"/>
          <a:chOff y="0" x="0"/>
          <a:chExt cy="0" cx="0"/>
        </a:xfrm>
      </p:grpSpPr>
      <p:sp>
        <p:nvSpPr>
          <p:cNvPr name="Shape 372" id="372"/>
          <p:cNvSpPr/>
          <p:nvPr>
            <p:ph type="title"/>
          </p:nvPr>
        </p:nvSpPr>
        <p:spPr>
          <a:xfrm>
            <a:off y="484093" x="498474"/>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Conclusion</a:t>
            </a:r>
          </a:p>
        </p:txBody>
      </p:sp>
      <p:sp>
        <p:nvSpPr>
          <p:cNvPr name="Shape 373" id="373"/>
          <p:cNvSpPr/>
          <p:nvPr>
            <p:ph type="body" idx="1"/>
          </p:nvPr>
        </p:nvSpPr>
        <p:spPr>
          <a:xfrm>
            <a:off y="1981200" x="498474"/>
            <a:ext cy="4144963" cx="7556312"/>
          </a:xfrm>
          <a:prstGeom prst="rect">
            <a:avLst/>
          </a:prstGeom>
          <a:noFill/>
          <a:ln>
            <a:noFill/>
          </a:ln>
        </p:spPr>
        <p:txBody>
          <a:bodyPr bIns="45700" tIns="45700" lIns="91425" anchor="t" anchorCtr="0" rIns="91425">
            <a:spAutoFit/>
          </a:bodyPr>
          <a:lstStyle/>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Foreign novels are an inherent part of United States culture</a:t>
            </a:r>
          </a:p>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If one were to ignore the presence of foreign literature in United States politics, then one would be ignoring a major factor that shaped both the citizens and government of the United States</a:t>
            </a:r>
          </a:p>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We are pioneering relatively new software and technology in the realm of literary analysis</a:t>
            </a:r>
          </a:p>
          <a:p>
            <a:pPr indent="-228600" marR="0" algn="l" marL="228600" rtl="0" lvl="0">
              <a:lnSpc>
                <a:spcPct val="100000"/>
              </a:lnSpc>
              <a:spcBef>
                <a:spcPts val="2000"/>
              </a:spcBef>
              <a:spcAft>
                <a:spcPts val="0"/>
              </a:spcAft>
              <a:buClr>
                <a:schemeClr val="accent1"/>
              </a:buClr>
              <a:buSzPct val="74999"/>
              <a:buFont typeface="Arial"/>
              <a:buChar char="•"/>
            </a:pPr>
            <a:r>
              <a:rPr i="0" baseline="0" strike="noStrike" sz="2000" b="0" cap="none" u="none">
                <a:solidFill>
                  <a:schemeClr val="dk1"/>
                </a:solidFill>
                <a:latin typeface="Arial"/>
                <a:ea typeface="Arial"/>
                <a:cs typeface="Arial"/>
                <a:sym typeface="Arial"/>
                <a:rtl val="0"/>
              </a:rPr>
              <a:t>Over time, our foundation will pave the way to understanding overall patterns in foreign literature reception</a:t>
            </a:r>
          </a:p>
        </p:txBody>
      </p:sp>
      <p:sp>
        <p:nvSpPr>
          <p:cNvPr name="Shape 374" id="374"/>
          <p:cNvSpPr/>
          <p:nvPr/>
        </p:nvSpPr>
        <p:spPr>
          <a:xfrm>
            <a:off y="152400" x="5105400"/>
            <a:ext cy="1828798" cx="2942895"/>
          </a:xfrm>
          <a:prstGeom prst="rect">
            <a:avLst/>
          </a:prstGeom>
          <a:blipFill>
            <a:blip r:embed="rId3"/>
            <a:stretch>
              <a:fillRect/>
            </a:stretch>
          </a:blipFill>
        </p:spPr>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378" id="378"/>
        <p:cNvGrpSpPr/>
        <p:nvPr/>
      </p:nvGrpSpPr>
      <p:grpSpPr>
        <a:xfrm>
          <a:off y="0" x="0"/>
          <a:ext cy="0" cx="0"/>
          <a:chOff y="0" x="0"/>
          <a:chExt cy="0" cx="0"/>
        </a:xfrm>
      </p:grpSpPr>
      <p:sp>
        <p:nvSpPr>
          <p:cNvPr name="Shape 379" id="379"/>
          <p:cNvSpPr/>
          <p:nvPr>
            <p:ph type="title"/>
          </p:nvPr>
        </p:nvSpPr>
        <p:spPr>
          <a:xfrm>
            <a:off y="484093" x="498474"/>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Timeline for Success</a:t>
            </a:r>
          </a:p>
        </p:txBody>
      </p:sp>
      <p:sp>
        <p:nvSpPr>
          <p:cNvPr name="Shape 380" id="380"/>
          <p:cNvSpPr/>
          <p:nvPr/>
        </p:nvSpPr>
        <p:spPr>
          <a:xfrm>
            <a:off y="152400" x="5105400"/>
            <a:ext cy="1828798" cx="2942895"/>
          </a:xfrm>
          <a:prstGeom prst="rect">
            <a:avLst/>
          </a:prstGeom>
          <a:blipFill>
            <a:blip r:embed="rId3"/>
            <a:stretch>
              <a:fillRect/>
            </a:stretch>
          </a:blipFill>
        </p:spPr>
      </p:sp>
      <p:sp>
        <p:nvSpPr>
          <p:cNvPr name="Shape 381" id="381"/>
          <p:cNvSpPr/>
          <p:nvPr>
            <p:ph type="body" idx="1"/>
          </p:nvPr>
        </p:nvSpPr>
        <p:spPr>
          <a:xfrm>
            <a:off y="1981200" x="498474"/>
            <a:ext cy="400068" cx="7556312"/>
          </a:xfrm>
          <a:prstGeom prst="rect">
            <a:avLst/>
          </a:prstGeom>
          <a:noFill/>
          <a:ln>
            <a:noFill/>
          </a:ln>
        </p:spPr>
        <p:txBody>
          <a:bodyPr bIns="45700" tIns="45700" lIns="91425" anchor="t" anchorCtr="0" rIns="91425">
            <a:spAutoFit/>
          </a:bodyPr>
          <a:lstStyle/>
          <a:p/>
        </p:txBody>
      </p:sp>
      <p:grpSp>
        <p:nvGrpSpPr>
          <p:cNvPr name="Shape 382" id="382"/>
          <p:cNvGrpSpPr/>
          <p:nvPr/>
        </p:nvGrpSpPr>
        <p:grpSpPr>
          <a:xfrm>
            <a:off y="1982526" x="457200"/>
            <a:ext cy="4569345" cx="8153398"/>
            <a:chOff y="1327" x="0"/>
            <a:chExt cy="4569345" cx="8153398"/>
          </a:xfrm>
        </p:grpSpPr>
        <p:sp>
          <p:nvSpPr>
            <p:cNvPr name="Shape 383" id="383"/>
            <p:cNvSpPr/>
            <p:nvPr/>
          </p:nvSpPr>
          <p:spPr>
            <a:xfrm rot="5400000">
              <a:off y="189185" x="-187858"/>
              <a:ext cy="876671" cx="1252388"/>
            </a:xfrm>
            <a:prstGeom prst="chevron">
              <a:avLst>
                <a:gd name="adj" fmla="val 50000"/>
              </a:avLst>
            </a:prstGeom>
            <a:solidFill>
              <a:srgbClr val="643366"/>
            </a:solidFill>
            <a:ln w="25400" cap="flat">
              <a:solidFill>
                <a:srgbClr val="643366"/>
              </a:solidFill>
              <a:prstDash val="solid"/>
              <a:round/>
              <a:headEnd len="med" type="none" w="med"/>
              <a:tailEnd len="med" type="none" w="med"/>
            </a:ln>
          </p:spPr>
          <p:txBody>
            <a:bodyPr bIns="8250" tIns="8250" lIns="8250" anchor="ctr" anchorCtr="0" rIns="8250">
              <a:spAutoFit/>
            </a:bodyPr>
            <a:lstStyle/>
            <a:p>
              <a:pPr indent="0" marR="0" algn="ctr" marL="0" rtl="0" lvl="0">
                <a:lnSpc>
                  <a:spcPct val="90000"/>
                </a:lnSpc>
                <a:spcBef>
                  <a:spcPts val="0"/>
                </a:spcBef>
                <a:spcAft>
                  <a:spcPts val="630"/>
                </a:spcAft>
                <a:buClr>
                  <a:srgbClr val="000000"/>
                </a:buClr>
                <a:buSzPct val="25000"/>
                <a:buFont typeface="Arial"/>
                <a:buNone/>
              </a:pPr>
              <a:r>
                <a:rPr i="0" baseline="0" strike="noStrike" sz="1300" b="0" cap="none" u="none">
                  <a:solidFill>
                    <a:schemeClr val="lt1"/>
                  </a:solidFill>
                  <a:latin typeface="Arial"/>
                  <a:ea typeface="Arial"/>
                  <a:cs typeface="Arial"/>
                  <a:sym typeface="Arial"/>
                  <a:rtl val="0"/>
                </a:rPr>
                <a:t>Spring ‘12</a:t>
              </a:r>
            </a:p>
          </p:txBody>
        </p:sp>
        <p:sp>
          <p:nvSpPr>
            <p:cNvPr name="Shape 384" id="384"/>
            <p:cNvSpPr/>
            <p:nvPr/>
          </p:nvSpPr>
          <p:spPr>
            <a:xfrm rot="5400000">
              <a:off y="-3230010" x="4108008"/>
              <a:ext cy="7276727" cx="814051"/>
            </a:xfrm>
            <a:prstGeom prst="round2SameRect">
              <a:avLst>
                <a:gd name="adj1" fmla="val 16667"/>
                <a:gd name="adj2" fmla="val 0"/>
              </a:avLst>
            </a:prstGeom>
            <a:solidFill>
              <a:schemeClr val="lt1">
                <a:alpha val="89803"/>
              </a:schemeClr>
            </a:solidFill>
            <a:ln w="25400" cap="flat">
              <a:solidFill>
                <a:srgbClr val="643366"/>
              </a:solidFill>
              <a:prstDash val="solid"/>
              <a:round/>
              <a:headEnd len="med" type="none" w="med"/>
              <a:tailEnd len="med" type="none" w="med"/>
            </a:ln>
          </p:spPr>
          <p:txBody>
            <a:bodyPr bIns="7600" tIns="7600" lIns="85325" anchor="ctr" anchorCtr="0" rIns="7600">
              <a:spAutoFit/>
            </a:bodyPr>
            <a:lstStyle/>
            <a:p>
              <a:pPr indent="-114300" marR="0" algn="l" marL="114300" rtl="0" lvl="1">
                <a:lnSpc>
                  <a:spcPct val="90000"/>
                </a:lnSpc>
                <a:spcBef>
                  <a:spcPts val="0"/>
                </a:spcBef>
                <a:spcAft>
                  <a:spcPts val="270"/>
                </a:spcAft>
                <a:buClr>
                  <a:srgbClr val="000000"/>
                </a:buClr>
                <a:buSzPct val="152777"/>
                <a:buFont typeface="Arial"/>
                <a:buChar char="•"/>
              </a:pPr>
              <a:r>
                <a:rPr i="0" baseline="0" strike="noStrike" sz="1200" b="0" cap="none" u="none">
                  <a:solidFill>
                    <a:srgbClr val="000000"/>
                  </a:solidFill>
                  <a:latin typeface="Arial"/>
                  <a:ea typeface="Arial"/>
                  <a:cs typeface="Arial"/>
                  <a:sym typeface="Arial"/>
                  <a:rtl val="0"/>
                </a:rPr>
                <a:t>Complete Website</a:t>
              </a:r>
            </a:p>
            <a:p>
              <a:pPr indent="-114300" marR="0" algn="l" marL="114300" rtl="0" lvl="1">
                <a:lnSpc>
                  <a:spcPct val="90000"/>
                </a:lnSpc>
                <a:spcBef>
                  <a:spcPts val="0"/>
                </a:spcBef>
                <a:spcAft>
                  <a:spcPts val="270"/>
                </a:spcAft>
                <a:buClr>
                  <a:srgbClr val="000000"/>
                </a:buClr>
                <a:buSzPct val="152777"/>
                <a:buFont typeface="Arial"/>
                <a:buChar char="•"/>
              </a:pPr>
              <a:r>
                <a:rPr i="0" baseline="0" strike="noStrike" sz="1200" b="0" cap="none" u="none">
                  <a:solidFill>
                    <a:srgbClr val="000000"/>
                  </a:solidFill>
                  <a:latin typeface="Arial"/>
                  <a:ea typeface="Arial"/>
                  <a:cs typeface="Arial"/>
                  <a:sym typeface="Arial"/>
                  <a:rtl val="0"/>
                </a:rPr>
                <a:t>Continue Literature Review</a:t>
              </a:r>
            </a:p>
            <a:p>
              <a:pPr indent="-114300" marR="0" algn="l" marL="114300" rtl="0" lvl="1">
                <a:lnSpc>
                  <a:spcPct val="90000"/>
                </a:lnSpc>
                <a:spcBef>
                  <a:spcPts val="0"/>
                </a:spcBef>
                <a:spcAft>
                  <a:spcPts val="270"/>
                </a:spcAft>
                <a:buClr>
                  <a:srgbClr val="000000"/>
                </a:buClr>
                <a:buSzPct val="152777"/>
                <a:buFont typeface="Arial"/>
                <a:buChar char="•"/>
              </a:pPr>
              <a:r>
                <a:rPr i="0" baseline="0" strike="noStrike" sz="1200" b="0" cap="none" u="none">
                  <a:solidFill>
                    <a:srgbClr val="000000"/>
                  </a:solidFill>
                  <a:latin typeface="Arial"/>
                  <a:ea typeface="Arial"/>
                  <a:cs typeface="Arial"/>
                  <a:sym typeface="Arial"/>
                  <a:rtl val="0"/>
                </a:rPr>
                <a:t>Begin Scanning and Annotating</a:t>
              </a:r>
            </a:p>
            <a:p>
              <a:pPr indent="-114300" marR="0" algn="l" marL="114300" rtl="0" lvl="1">
                <a:lnSpc>
                  <a:spcPct val="90000"/>
                </a:lnSpc>
                <a:spcBef>
                  <a:spcPts val="0"/>
                </a:spcBef>
                <a:spcAft>
                  <a:spcPts val="270"/>
                </a:spcAft>
                <a:buClr>
                  <a:srgbClr val="000000"/>
                </a:buClr>
                <a:buSzPct val="152777"/>
                <a:buFont typeface="Arial"/>
                <a:buChar char="•"/>
              </a:pPr>
              <a:r>
                <a:rPr i="0" baseline="0" strike="noStrike" sz="1200" b="0" cap="none" u="none">
                  <a:solidFill>
                    <a:srgbClr val="000000"/>
                  </a:solidFill>
                  <a:latin typeface="Arial"/>
                  <a:ea typeface="Arial"/>
                  <a:cs typeface="Arial"/>
                  <a:sym typeface="Arial"/>
                  <a:rtl val="0"/>
                </a:rPr>
                <a:t>Begin Coordination with MITH</a:t>
              </a:r>
            </a:p>
          </p:txBody>
        </p:sp>
        <p:sp>
          <p:nvSpPr>
            <p:cNvPr name="Shape 385" id="385"/>
            <p:cNvSpPr/>
            <p:nvPr/>
          </p:nvSpPr>
          <p:spPr>
            <a:xfrm rot="5400000">
              <a:off y="1294838" x="-187858"/>
              <a:ext cy="876671" cx="1252388"/>
            </a:xfrm>
            <a:prstGeom prst="chevron">
              <a:avLst>
                <a:gd name="adj" fmla="val 50000"/>
              </a:avLst>
            </a:prstGeom>
            <a:solidFill>
              <a:srgbClr val="643366"/>
            </a:solidFill>
            <a:ln w="25400" cap="flat">
              <a:solidFill>
                <a:srgbClr val="643366"/>
              </a:solidFill>
              <a:prstDash val="solid"/>
              <a:round/>
              <a:headEnd len="med" type="none" w="med"/>
              <a:tailEnd len="med" type="none" w="med"/>
            </a:ln>
          </p:spPr>
          <p:txBody>
            <a:bodyPr bIns="8250" tIns="8250" lIns="8250" anchor="ctr" anchorCtr="0" rIns="8250">
              <a:spAutoFit/>
            </a:bodyPr>
            <a:lstStyle/>
            <a:p>
              <a:pPr indent="0" marR="0" algn="ctr" marL="0" rtl="0" lvl="0">
                <a:lnSpc>
                  <a:spcPct val="90000"/>
                </a:lnSpc>
                <a:spcBef>
                  <a:spcPts val="0"/>
                </a:spcBef>
                <a:spcAft>
                  <a:spcPts val="630"/>
                </a:spcAft>
                <a:buClr>
                  <a:srgbClr val="000000"/>
                </a:buClr>
                <a:buSzPct val="25000"/>
                <a:buFont typeface="Arial"/>
                <a:buNone/>
              </a:pPr>
              <a:r>
                <a:rPr i="0" baseline="0" strike="noStrike" sz="1300" b="0" cap="none" u="none">
                  <a:solidFill>
                    <a:schemeClr val="lt1"/>
                  </a:solidFill>
                  <a:latin typeface="Arial"/>
                  <a:ea typeface="Arial"/>
                  <a:cs typeface="Arial"/>
                  <a:sym typeface="Arial"/>
                  <a:rtl val="0"/>
                </a:rPr>
                <a:t>Summer ‘12</a:t>
              </a:r>
            </a:p>
          </p:txBody>
        </p:sp>
        <p:sp>
          <p:nvSpPr>
            <p:cNvPr name="Shape 386" id="386"/>
            <p:cNvSpPr/>
            <p:nvPr/>
          </p:nvSpPr>
          <p:spPr>
            <a:xfrm rot="5400000">
              <a:off y="-2124357" x="4108008"/>
              <a:ext cy="7276727" cx="814051"/>
            </a:xfrm>
            <a:prstGeom prst="round2SameRect">
              <a:avLst>
                <a:gd name="adj1" fmla="val 16667"/>
                <a:gd name="adj2" fmla="val 0"/>
              </a:avLst>
            </a:prstGeom>
            <a:solidFill>
              <a:schemeClr val="lt1">
                <a:alpha val="89803"/>
              </a:schemeClr>
            </a:solidFill>
            <a:ln w="25400" cap="flat">
              <a:solidFill>
                <a:srgbClr val="643366"/>
              </a:solidFill>
              <a:prstDash val="solid"/>
              <a:round/>
              <a:headEnd len="med" type="none" w="med"/>
              <a:tailEnd len="med" type="none" w="med"/>
            </a:ln>
          </p:spPr>
          <p:txBody>
            <a:bodyPr bIns="7600" tIns="7600" lIns="85325" anchor="ctr" anchorCtr="0" rIns="7600">
              <a:spAutoFit/>
            </a:bodyPr>
            <a:lstStyle/>
            <a:p>
              <a:pPr indent="-114300" marR="0" algn="l" marL="114300" rtl="0" lvl="1">
                <a:lnSpc>
                  <a:spcPct val="90000"/>
                </a:lnSpc>
                <a:spcBef>
                  <a:spcPts val="0"/>
                </a:spcBef>
                <a:spcAft>
                  <a:spcPts val="270"/>
                </a:spcAft>
                <a:buClr>
                  <a:srgbClr val="000000"/>
                </a:buClr>
                <a:buSzPct val="152777"/>
                <a:buFont typeface="Arial"/>
                <a:buChar char="•"/>
              </a:pPr>
              <a:r>
                <a:rPr i="0" baseline="0" strike="noStrike" sz="1200" b="0" cap="none" u="none">
                  <a:solidFill>
                    <a:srgbClr val="000000"/>
                  </a:solidFill>
                  <a:latin typeface="Arial"/>
                  <a:ea typeface="Arial"/>
                  <a:cs typeface="Arial"/>
                  <a:sym typeface="Arial"/>
                  <a:rtl val="0"/>
                </a:rPr>
                <a:t>Continue Scanning and Annotating</a:t>
              </a:r>
            </a:p>
          </p:txBody>
        </p:sp>
        <p:sp>
          <p:nvSpPr>
            <p:cNvPr name="Shape 387" id="387"/>
            <p:cNvSpPr/>
            <p:nvPr/>
          </p:nvSpPr>
          <p:spPr>
            <a:xfrm rot="5400000">
              <a:off y="2400490" x="-187858"/>
              <a:ext cy="876671" cx="1252388"/>
            </a:xfrm>
            <a:prstGeom prst="chevron">
              <a:avLst>
                <a:gd name="adj" fmla="val 50000"/>
              </a:avLst>
            </a:prstGeom>
            <a:solidFill>
              <a:srgbClr val="643366"/>
            </a:solidFill>
            <a:ln w="25400" cap="flat">
              <a:solidFill>
                <a:srgbClr val="643366"/>
              </a:solidFill>
              <a:prstDash val="solid"/>
              <a:round/>
              <a:headEnd len="med" type="none" w="med"/>
              <a:tailEnd len="med" type="none" w="med"/>
            </a:ln>
          </p:spPr>
          <p:txBody>
            <a:bodyPr bIns="8250" tIns="8250" lIns="8250" anchor="ctr" anchorCtr="0" rIns="8250">
              <a:spAutoFit/>
            </a:bodyPr>
            <a:lstStyle/>
            <a:p>
              <a:pPr indent="0" marR="0" algn="ctr" marL="0" rtl="0" lvl="0">
                <a:lnSpc>
                  <a:spcPct val="90000"/>
                </a:lnSpc>
                <a:spcBef>
                  <a:spcPts val="0"/>
                </a:spcBef>
                <a:spcAft>
                  <a:spcPts val="630"/>
                </a:spcAft>
                <a:buClr>
                  <a:srgbClr val="000000"/>
                </a:buClr>
                <a:buSzPct val="25000"/>
                <a:buFont typeface="Arial"/>
                <a:buNone/>
              </a:pPr>
              <a:r>
                <a:rPr i="0" baseline="0" strike="noStrike" sz="1300" b="0" cap="none" u="none">
                  <a:solidFill>
                    <a:schemeClr val="lt1"/>
                  </a:solidFill>
                  <a:latin typeface="Arial"/>
                  <a:ea typeface="Arial"/>
                  <a:cs typeface="Arial"/>
                  <a:sym typeface="Arial"/>
                  <a:rtl val="0"/>
                </a:rPr>
                <a:t>Fall ‘12</a:t>
              </a:r>
            </a:p>
          </p:txBody>
        </p:sp>
        <p:sp>
          <p:nvSpPr>
            <p:cNvPr name="Shape 388" id="388"/>
            <p:cNvSpPr/>
            <p:nvPr/>
          </p:nvSpPr>
          <p:spPr>
            <a:xfrm rot="5400000">
              <a:off y="-1018705" x="4108008"/>
              <a:ext cy="7276727" cx="814051"/>
            </a:xfrm>
            <a:prstGeom prst="round2SameRect">
              <a:avLst>
                <a:gd name="adj1" fmla="val 16667"/>
                <a:gd name="adj2" fmla="val 0"/>
              </a:avLst>
            </a:prstGeom>
            <a:solidFill>
              <a:schemeClr val="lt1">
                <a:alpha val="89803"/>
              </a:schemeClr>
            </a:solidFill>
            <a:ln w="25400" cap="flat">
              <a:solidFill>
                <a:srgbClr val="643366"/>
              </a:solidFill>
              <a:prstDash val="solid"/>
              <a:round/>
              <a:headEnd len="med" type="none" w="med"/>
              <a:tailEnd len="med" type="none" w="med"/>
            </a:ln>
          </p:spPr>
          <p:txBody>
            <a:bodyPr bIns="7600" tIns="7600" lIns="85325" anchor="ctr" anchorCtr="0" rIns="7600">
              <a:spAutoFit/>
            </a:bodyPr>
            <a:lstStyle/>
            <a:p>
              <a:pPr indent="-114300" marR="0" algn="l" marL="114300" rtl="0" lvl="1">
                <a:lnSpc>
                  <a:spcPct val="90000"/>
                </a:lnSpc>
                <a:spcBef>
                  <a:spcPts val="0"/>
                </a:spcBef>
                <a:spcAft>
                  <a:spcPts val="270"/>
                </a:spcAft>
                <a:buClr>
                  <a:srgbClr val="000000"/>
                </a:buClr>
                <a:buSzPct val="152777"/>
                <a:buFont typeface="Arial"/>
                <a:buChar char="•"/>
              </a:pPr>
              <a:r>
                <a:rPr i="0" baseline="0" strike="noStrike" sz="1200" b="0" cap="none" u="none">
                  <a:solidFill>
                    <a:srgbClr val="000000"/>
                  </a:solidFill>
                  <a:latin typeface="Arial"/>
                  <a:ea typeface="Arial"/>
                  <a:cs typeface="Arial"/>
                  <a:sym typeface="Arial"/>
                  <a:rtl val="0"/>
                </a:rPr>
                <a:t>Prepare for Junior Colloquium</a:t>
              </a:r>
            </a:p>
            <a:p>
              <a:pPr indent="-114300" marR="0" algn="l" marL="114300" rtl="0" lvl="1">
                <a:lnSpc>
                  <a:spcPct val="90000"/>
                </a:lnSpc>
                <a:spcBef>
                  <a:spcPts val="0"/>
                </a:spcBef>
                <a:spcAft>
                  <a:spcPts val="270"/>
                </a:spcAft>
                <a:buClr>
                  <a:srgbClr val="000000"/>
                </a:buClr>
                <a:buSzPct val="152777"/>
                <a:buFont typeface="Arial"/>
                <a:buChar char="•"/>
              </a:pPr>
              <a:r>
                <a:rPr i="0" baseline="0" strike="noStrike" sz="1200" b="0" cap="none" u="none">
                  <a:solidFill>
                    <a:srgbClr val="000000"/>
                  </a:solidFill>
                  <a:latin typeface="Arial"/>
                  <a:ea typeface="Arial"/>
                  <a:cs typeface="Arial"/>
                  <a:sym typeface="Arial"/>
                  <a:rtl val="0"/>
                </a:rPr>
                <a:t>Determine methods to quantify American foreign policies</a:t>
              </a:r>
            </a:p>
          </p:txBody>
        </p:sp>
        <p:sp>
          <p:nvSpPr>
            <p:cNvPr name="Shape 389" id="389"/>
            <p:cNvSpPr/>
            <p:nvPr/>
          </p:nvSpPr>
          <p:spPr>
            <a:xfrm rot="5400000">
              <a:off y="3506142" x="-187858"/>
              <a:ext cy="876671" cx="1252388"/>
            </a:xfrm>
            <a:prstGeom prst="chevron">
              <a:avLst>
                <a:gd name="adj" fmla="val 50000"/>
              </a:avLst>
            </a:prstGeom>
            <a:solidFill>
              <a:srgbClr val="643366"/>
            </a:solidFill>
            <a:ln w="25400" cap="flat">
              <a:solidFill>
                <a:srgbClr val="643366"/>
              </a:solidFill>
              <a:prstDash val="solid"/>
              <a:round/>
              <a:headEnd len="med" type="none" w="med"/>
              <a:tailEnd len="med" type="none" w="med"/>
            </a:ln>
          </p:spPr>
          <p:txBody>
            <a:bodyPr bIns="8250" tIns="8250" lIns="8250" anchor="ctr" anchorCtr="0" rIns="8250">
              <a:spAutoFit/>
            </a:bodyPr>
            <a:lstStyle/>
            <a:p>
              <a:pPr indent="0" marR="0" algn="ctr" marL="0" rtl="0" lvl="0">
                <a:lnSpc>
                  <a:spcPct val="90000"/>
                </a:lnSpc>
                <a:spcBef>
                  <a:spcPts val="0"/>
                </a:spcBef>
                <a:spcAft>
                  <a:spcPts val="630"/>
                </a:spcAft>
                <a:buClr>
                  <a:srgbClr val="000000"/>
                </a:buClr>
                <a:buSzPct val="25000"/>
                <a:buFont typeface="Arial"/>
                <a:buNone/>
              </a:pPr>
              <a:r>
                <a:rPr i="0" baseline="0" strike="noStrike" sz="1300" b="0" cap="none" u="none">
                  <a:solidFill>
                    <a:schemeClr val="lt1"/>
                  </a:solidFill>
                  <a:latin typeface="Arial"/>
                  <a:ea typeface="Arial"/>
                  <a:cs typeface="Arial"/>
                  <a:sym typeface="Arial"/>
                  <a:rtl val="0"/>
                </a:rPr>
                <a:t>Spring ’13</a:t>
              </a:r>
            </a:p>
          </p:txBody>
        </p:sp>
        <p:sp>
          <p:nvSpPr>
            <p:cNvPr name="Shape 390" id="390"/>
            <p:cNvSpPr/>
            <p:nvPr/>
          </p:nvSpPr>
          <p:spPr>
            <a:xfrm rot="5400000">
              <a:off y="86946" x="4108008"/>
              <a:ext cy="7276727" cx="814051"/>
            </a:xfrm>
            <a:prstGeom prst="round2SameRect">
              <a:avLst>
                <a:gd name="adj1" fmla="val 16667"/>
                <a:gd name="adj2" fmla="val 0"/>
              </a:avLst>
            </a:prstGeom>
            <a:solidFill>
              <a:schemeClr val="lt1">
                <a:alpha val="89803"/>
              </a:schemeClr>
            </a:solidFill>
            <a:ln w="25400" cap="flat">
              <a:solidFill>
                <a:srgbClr val="643366"/>
              </a:solidFill>
              <a:prstDash val="solid"/>
              <a:round/>
              <a:headEnd len="med" type="none" w="med"/>
              <a:tailEnd len="med" type="none" w="med"/>
            </a:ln>
          </p:spPr>
          <p:txBody>
            <a:bodyPr bIns="7600" tIns="7600" lIns="85325" anchor="ctr" anchorCtr="0" rIns="7600">
              <a:spAutoFit/>
            </a:bodyPr>
            <a:lstStyle/>
            <a:p>
              <a:pPr indent="-114300" marR="0" algn="l" marL="114300" rtl="0" lvl="1">
                <a:lnSpc>
                  <a:spcPct val="90000"/>
                </a:lnSpc>
                <a:spcBef>
                  <a:spcPts val="0"/>
                </a:spcBef>
                <a:spcAft>
                  <a:spcPts val="270"/>
                </a:spcAft>
                <a:buClr>
                  <a:srgbClr val="000000"/>
                </a:buClr>
                <a:buSzPct val="152777"/>
                <a:buFont typeface="Arial"/>
                <a:buChar char="•"/>
              </a:pPr>
              <a:r>
                <a:rPr i="0" baseline="0" strike="noStrike" sz="1200" b="0" cap="none" u="none">
                  <a:solidFill>
                    <a:srgbClr val="000000"/>
                  </a:solidFill>
                  <a:latin typeface="Arial"/>
                  <a:ea typeface="Arial"/>
                  <a:cs typeface="Arial"/>
                  <a:sym typeface="Arial"/>
                  <a:rtl val="0"/>
                </a:rPr>
                <a:t>Present at Undergraduate Research Day</a:t>
              </a:r>
            </a:p>
            <a:p>
              <a:pPr indent="-114300" marR="0" algn="l" marL="114300" rtl="0" lvl="1">
                <a:lnSpc>
                  <a:spcPct val="90000"/>
                </a:lnSpc>
                <a:spcBef>
                  <a:spcPts val="0"/>
                </a:spcBef>
                <a:spcAft>
                  <a:spcPts val="270"/>
                </a:spcAft>
                <a:buClr>
                  <a:srgbClr val="000000"/>
                </a:buClr>
                <a:buSzPct val="152777"/>
                <a:buFont typeface="Arial"/>
                <a:buChar char="•"/>
              </a:pPr>
              <a:r>
                <a:rPr i="0" baseline="0" strike="noStrike" sz="1200" b="0" cap="none" u="none">
                  <a:solidFill>
                    <a:srgbClr val="000000"/>
                  </a:solidFill>
                  <a:latin typeface="Arial"/>
                  <a:ea typeface="Arial"/>
                  <a:cs typeface="Arial"/>
                  <a:sym typeface="Arial"/>
                  <a:rtl val="0"/>
                </a:rPr>
                <a:t>Begin drafting thesis</a:t>
              </a:r>
            </a:p>
          </p:txBody>
        </p:sp>
      </p:gr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394" id="394"/>
        <p:cNvGrpSpPr/>
        <p:nvPr/>
      </p:nvGrpSpPr>
      <p:grpSpPr>
        <a:xfrm>
          <a:off y="0" x="0"/>
          <a:ext cy="0" cx="0"/>
          <a:chOff y="0" x="0"/>
          <a:chExt cy="0" cx="0"/>
        </a:xfrm>
      </p:grpSpPr>
      <p:sp>
        <p:nvSpPr>
          <p:cNvPr name="Shape 395" id="395"/>
          <p:cNvSpPr/>
          <p:nvPr>
            <p:ph type="title"/>
          </p:nvPr>
        </p:nvSpPr>
        <p:spPr>
          <a:xfrm>
            <a:off y="484093" x="498474"/>
            <a:ext cy="1116104" cx="7556312"/>
          </a:xfrm>
          <a:prstGeom prst="rect">
            <a:avLst/>
          </a:prstGeom>
          <a:noFill/>
          <a:ln>
            <a:noFill/>
          </a:ln>
        </p:spPr>
        <p:txBody>
          <a:bodyPr bIns="91425" tIns="91425"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Timeline for Success </a:t>
            </a:r>
            <a:br>
              <a:rPr i="0" baseline="0" strike="noStrike" sz="3600" b="0" cap="none" u="none">
                <a:solidFill>
                  <a:schemeClr val="accent1"/>
                </a:solidFill>
                <a:latin typeface="Arial"/>
                <a:ea typeface="Arial"/>
                <a:cs typeface="Arial"/>
                <a:sym typeface="Arial"/>
                <a:rtl val="0"/>
              </a:rPr>
            </a:br>
            <a:r>
              <a:rPr i="0" baseline="0" strike="noStrike" sz="3600" b="0" cap="none" u="none">
                <a:solidFill>
                  <a:schemeClr val="accent1"/>
                </a:solidFill>
                <a:latin typeface="Arial"/>
                <a:ea typeface="Arial"/>
                <a:cs typeface="Arial"/>
                <a:sym typeface="Arial"/>
                <a:rtl val="0"/>
              </a:rPr>
              <a:t>(cont.)</a:t>
            </a:r>
          </a:p>
        </p:txBody>
      </p:sp>
      <p:grpSp>
        <p:nvGrpSpPr>
          <p:cNvPr name="Shape 396" id="396"/>
          <p:cNvGrpSpPr/>
          <p:nvPr/>
        </p:nvGrpSpPr>
        <p:grpSpPr>
          <a:xfrm>
            <a:off y="1981918" x="457200"/>
            <a:ext cy="4341961" cx="8305798"/>
            <a:chOff y="718" x="0"/>
            <a:chExt cy="4341961" cx="8305798"/>
          </a:xfrm>
        </p:grpSpPr>
        <p:sp>
          <p:nvSpPr>
            <p:cNvPr name="Shape 397" id="397"/>
            <p:cNvSpPr/>
            <p:nvPr/>
          </p:nvSpPr>
          <p:spPr>
            <a:xfrm rot="5400000">
              <a:off y="180138" x="-179419"/>
              <a:ext cy="837291" cx="1196131"/>
            </a:xfrm>
            <a:prstGeom prst="chevron">
              <a:avLst>
                <a:gd name="adj" fmla="val 50000"/>
              </a:avLst>
            </a:prstGeom>
            <a:solidFill>
              <a:srgbClr val="643366"/>
            </a:solidFill>
            <a:ln w="25400" cap="flat">
              <a:solidFill>
                <a:srgbClr val="643366"/>
              </a:solidFill>
              <a:prstDash val="solid"/>
              <a:round/>
              <a:headEnd len="med" type="none" w="med"/>
              <a:tailEnd len="med" type="none" w="med"/>
            </a:ln>
          </p:spPr>
          <p:txBody>
            <a:bodyPr bIns="8250" tIns="8250" lIns="8250" anchor="ctr" anchorCtr="0" rIns="8250">
              <a:spAutoFit/>
            </a:bodyPr>
            <a:lstStyle/>
            <a:p>
              <a:pPr indent="0" marR="0" algn="ctr" marL="0" rtl="0" lvl="0">
                <a:lnSpc>
                  <a:spcPct val="90000"/>
                </a:lnSpc>
                <a:spcBef>
                  <a:spcPts val="0"/>
                </a:spcBef>
                <a:spcAft>
                  <a:spcPts val="630"/>
                </a:spcAft>
                <a:buClr>
                  <a:srgbClr val="000000"/>
                </a:buClr>
                <a:buSzPct val="25000"/>
                <a:buFont typeface="Arial"/>
                <a:buNone/>
              </a:pPr>
              <a:r>
                <a:rPr i="0" baseline="0" strike="noStrike" sz="1300" b="0" cap="none" u="none">
                  <a:solidFill>
                    <a:schemeClr val="lt1"/>
                  </a:solidFill>
                  <a:latin typeface="Arial"/>
                  <a:ea typeface="Arial"/>
                  <a:cs typeface="Arial"/>
                  <a:sym typeface="Arial"/>
                  <a:rtl val="0"/>
                </a:rPr>
                <a:t>Summer ’13</a:t>
              </a:r>
            </a:p>
          </p:txBody>
        </p:sp>
        <p:sp>
          <p:nvSpPr>
            <p:cNvPr name="Shape 398" id="398"/>
            <p:cNvSpPr/>
            <p:nvPr/>
          </p:nvSpPr>
          <p:spPr>
            <a:xfrm rot="5400000">
              <a:off y="-3344792" x="4182803"/>
              <a:ext cy="7468507" cx="777485"/>
            </a:xfrm>
            <a:prstGeom prst="round2SameRect">
              <a:avLst>
                <a:gd name="adj1" fmla="val 16667"/>
                <a:gd name="adj2" fmla="val 0"/>
              </a:avLst>
            </a:prstGeom>
            <a:solidFill>
              <a:schemeClr val="lt1">
                <a:alpha val="89803"/>
              </a:schemeClr>
            </a:solidFill>
            <a:ln w="25400" cap="flat">
              <a:solidFill>
                <a:srgbClr val="643366"/>
              </a:solidFill>
              <a:prstDash val="solid"/>
              <a:round/>
              <a:headEnd len="med" type="none" w="med"/>
              <a:tailEnd len="med" type="none" w="med"/>
            </a:ln>
          </p:spPr>
          <p:txBody>
            <a:bodyPr bIns="9525" tIns="9525" lIns="106675" anchor="ctr" anchorCtr="0" rIns="9525">
              <a:spAutoFit/>
            </a:bodyPr>
            <a:lstStyle/>
            <a:p>
              <a:pPr indent="-114300" marR="0" algn="l" marL="114300" rtl="0" lvl="1">
                <a:lnSpc>
                  <a:spcPct val="90000"/>
                </a:lnSpc>
                <a:spcBef>
                  <a:spcPts val="0"/>
                </a:spcBef>
                <a:spcAft>
                  <a:spcPts val="270"/>
                </a:spcAft>
                <a:buClr>
                  <a:srgbClr val="000000"/>
                </a:buClr>
                <a:buSzPct val="122222"/>
                <a:buFont typeface="Arial"/>
                <a:buChar char="•"/>
              </a:pPr>
              <a:r>
                <a:rPr i="0" baseline="0" strike="noStrike" sz="1500" b="0" cap="none" u="none">
                  <a:solidFill>
                    <a:srgbClr val="000000"/>
                  </a:solidFill>
                  <a:latin typeface="Arial"/>
                  <a:ea typeface="Arial"/>
                  <a:cs typeface="Arial"/>
                  <a:sym typeface="Arial"/>
                  <a:rtl val="0"/>
                </a:rPr>
                <a:t>Continue drafting thesis</a:t>
              </a:r>
            </a:p>
          </p:txBody>
        </p:sp>
        <p:sp>
          <p:nvSpPr>
            <p:cNvPr name="Shape 399" id="399"/>
            <p:cNvSpPr/>
            <p:nvPr/>
          </p:nvSpPr>
          <p:spPr>
            <a:xfrm rot="5400000">
              <a:off y="1228748" x="-179419"/>
              <a:ext cy="837291" cx="1196131"/>
            </a:xfrm>
            <a:prstGeom prst="chevron">
              <a:avLst>
                <a:gd name="adj" fmla="val 50000"/>
              </a:avLst>
            </a:prstGeom>
            <a:solidFill>
              <a:srgbClr val="643366"/>
            </a:solidFill>
            <a:ln w="25400" cap="flat">
              <a:solidFill>
                <a:srgbClr val="643366"/>
              </a:solidFill>
              <a:prstDash val="solid"/>
              <a:round/>
              <a:headEnd len="med" type="none" w="med"/>
              <a:tailEnd len="med" type="none" w="med"/>
            </a:ln>
          </p:spPr>
          <p:txBody>
            <a:bodyPr bIns="8250" tIns="8250" lIns="8250" anchor="ctr" anchorCtr="0" rIns="8250">
              <a:spAutoFit/>
            </a:bodyPr>
            <a:lstStyle/>
            <a:p>
              <a:pPr indent="0" marR="0" algn="ctr" marL="0" rtl="0" lvl="0">
                <a:lnSpc>
                  <a:spcPct val="90000"/>
                </a:lnSpc>
                <a:spcBef>
                  <a:spcPts val="0"/>
                </a:spcBef>
                <a:spcAft>
                  <a:spcPts val="630"/>
                </a:spcAft>
                <a:buClr>
                  <a:srgbClr val="000000"/>
                </a:buClr>
                <a:buSzPct val="25000"/>
                <a:buFont typeface="Arial"/>
                <a:buNone/>
              </a:pPr>
              <a:r>
                <a:rPr i="0" baseline="0" strike="noStrike" sz="1300" b="0" cap="none" u="none">
                  <a:solidFill>
                    <a:schemeClr val="lt1"/>
                  </a:solidFill>
                  <a:latin typeface="Arial"/>
                  <a:ea typeface="Arial"/>
                  <a:cs typeface="Arial"/>
                  <a:sym typeface="Arial"/>
                  <a:rtl val="0"/>
                </a:rPr>
                <a:t>Fall ’13</a:t>
              </a:r>
            </a:p>
          </p:txBody>
        </p:sp>
        <p:sp>
          <p:nvSpPr>
            <p:cNvPr name="Shape 400" id="400"/>
            <p:cNvSpPr/>
            <p:nvPr/>
          </p:nvSpPr>
          <p:spPr>
            <a:xfrm rot="5400000">
              <a:off y="-2296182" x="4182803"/>
              <a:ext cy="7468507" cx="777485"/>
            </a:xfrm>
            <a:prstGeom prst="round2SameRect">
              <a:avLst>
                <a:gd name="adj1" fmla="val 16667"/>
                <a:gd name="adj2" fmla="val 0"/>
              </a:avLst>
            </a:prstGeom>
            <a:solidFill>
              <a:schemeClr val="lt1">
                <a:alpha val="89803"/>
              </a:schemeClr>
            </a:solidFill>
            <a:ln w="25400" cap="flat">
              <a:solidFill>
                <a:srgbClr val="643366"/>
              </a:solidFill>
              <a:prstDash val="solid"/>
              <a:round/>
              <a:headEnd len="med" type="none" w="med"/>
              <a:tailEnd len="med" type="none" w="med"/>
            </a:ln>
          </p:spPr>
          <p:txBody>
            <a:bodyPr bIns="9525" tIns="9525" lIns="106675" anchor="ctr" anchorCtr="0" rIns="9525">
              <a:spAutoFit/>
            </a:bodyPr>
            <a:lstStyle/>
            <a:p>
              <a:pPr indent="-114300" marR="0" algn="l" marL="114300" rtl="0" lvl="1">
                <a:lnSpc>
                  <a:spcPct val="90000"/>
                </a:lnSpc>
                <a:spcBef>
                  <a:spcPts val="0"/>
                </a:spcBef>
                <a:spcAft>
                  <a:spcPts val="270"/>
                </a:spcAft>
                <a:buClr>
                  <a:srgbClr val="000000"/>
                </a:buClr>
                <a:buSzPct val="122222"/>
                <a:buFont typeface="Arial"/>
                <a:buChar char="•"/>
              </a:pPr>
              <a:r>
                <a:rPr i="0" baseline="0" strike="noStrike" sz="1500" b="0" cap="none" u="none">
                  <a:solidFill>
                    <a:srgbClr val="000000"/>
                  </a:solidFill>
                  <a:latin typeface="Arial"/>
                  <a:ea typeface="Arial"/>
                  <a:cs typeface="Arial"/>
                  <a:sym typeface="Arial"/>
                  <a:rtl val="0"/>
                </a:rPr>
                <a:t>Obtain thesis feedback from Mallios</a:t>
              </a:r>
            </a:p>
            <a:p>
              <a:pPr indent="-114300" marR="0" algn="l" marL="114300" rtl="0" lvl="1">
                <a:lnSpc>
                  <a:spcPct val="90000"/>
                </a:lnSpc>
                <a:spcBef>
                  <a:spcPts val="0"/>
                </a:spcBef>
                <a:spcAft>
                  <a:spcPts val="270"/>
                </a:spcAft>
                <a:buClr>
                  <a:srgbClr val="000000"/>
                </a:buClr>
                <a:buSzPct val="122222"/>
                <a:buFont typeface="Arial"/>
                <a:buChar char="•"/>
              </a:pPr>
              <a:r>
                <a:rPr i="0" baseline="0" strike="noStrike" sz="1500" b="0" cap="none" u="none">
                  <a:solidFill>
                    <a:srgbClr val="000000"/>
                  </a:solidFill>
                  <a:latin typeface="Arial"/>
                  <a:ea typeface="Arial"/>
                  <a:cs typeface="Arial"/>
                  <a:sym typeface="Arial"/>
                  <a:rtl val="0"/>
                </a:rPr>
                <a:t>Gather data for foreign policy</a:t>
              </a:r>
            </a:p>
            <a:p>
              <a:pPr indent="-114300" marR="0" algn="l" marL="114300" rtl="0" lvl="1">
                <a:lnSpc>
                  <a:spcPct val="90000"/>
                </a:lnSpc>
                <a:spcBef>
                  <a:spcPts val="0"/>
                </a:spcBef>
                <a:spcAft>
                  <a:spcPts val="270"/>
                </a:spcAft>
                <a:buClr>
                  <a:srgbClr val="000000"/>
                </a:buClr>
                <a:buSzPct val="122222"/>
                <a:buFont typeface="Arial"/>
                <a:buChar char="•"/>
              </a:pPr>
              <a:r>
                <a:rPr i="0" baseline="0" strike="noStrike" sz="1500" b="0" cap="none" u="none">
                  <a:solidFill>
                    <a:srgbClr val="000000"/>
                  </a:solidFill>
                  <a:latin typeface="Arial"/>
                  <a:ea typeface="Arial"/>
                  <a:cs typeface="Arial"/>
                  <a:sym typeface="Arial"/>
                  <a:rtl val="0"/>
                </a:rPr>
                <a:t>Draw conclusions between the databases</a:t>
              </a:r>
            </a:p>
          </p:txBody>
        </p:sp>
        <p:sp>
          <p:nvSpPr>
            <p:cNvPr name="Shape 401" id="401"/>
            <p:cNvSpPr/>
            <p:nvPr/>
          </p:nvSpPr>
          <p:spPr>
            <a:xfrm rot="5400000">
              <a:off y="2277358" x="-179419"/>
              <a:ext cy="837291" cx="1196131"/>
            </a:xfrm>
            <a:prstGeom prst="chevron">
              <a:avLst>
                <a:gd name="adj" fmla="val 50000"/>
              </a:avLst>
            </a:prstGeom>
            <a:solidFill>
              <a:srgbClr val="643366"/>
            </a:solidFill>
            <a:ln w="25400" cap="flat">
              <a:solidFill>
                <a:srgbClr val="643366"/>
              </a:solidFill>
              <a:prstDash val="solid"/>
              <a:round/>
              <a:headEnd len="med" type="none" w="med"/>
              <a:tailEnd len="med" type="none" w="med"/>
            </a:ln>
          </p:spPr>
          <p:txBody>
            <a:bodyPr bIns="8250" tIns="8250" lIns="8250" anchor="ctr" anchorCtr="0" rIns="8250">
              <a:spAutoFit/>
            </a:bodyPr>
            <a:lstStyle/>
            <a:p>
              <a:pPr indent="0" marR="0" algn="ctr" marL="0" rtl="0" lvl="0">
                <a:lnSpc>
                  <a:spcPct val="90000"/>
                </a:lnSpc>
                <a:spcBef>
                  <a:spcPts val="0"/>
                </a:spcBef>
                <a:spcAft>
                  <a:spcPts val="630"/>
                </a:spcAft>
                <a:buClr>
                  <a:srgbClr val="000000"/>
                </a:buClr>
                <a:buSzPct val="25000"/>
                <a:buFont typeface="Arial"/>
                <a:buNone/>
              </a:pPr>
              <a:r>
                <a:rPr i="0" baseline="0" strike="noStrike" sz="1300" b="0" cap="none" u="none">
                  <a:solidFill>
                    <a:schemeClr val="lt1"/>
                  </a:solidFill>
                  <a:latin typeface="Arial"/>
                  <a:ea typeface="Arial"/>
                  <a:cs typeface="Arial"/>
                  <a:sym typeface="Arial"/>
                  <a:rtl val="0"/>
                </a:rPr>
                <a:t>Winter ‘13-14</a:t>
              </a:r>
            </a:p>
          </p:txBody>
        </p:sp>
        <p:sp>
          <p:nvSpPr>
            <p:cNvPr name="Shape 402" id="402"/>
            <p:cNvSpPr/>
            <p:nvPr/>
          </p:nvSpPr>
          <p:spPr>
            <a:xfrm rot="5400000">
              <a:off y="-1247571" x="4182803"/>
              <a:ext cy="7468507" cx="777485"/>
            </a:xfrm>
            <a:prstGeom prst="round2SameRect">
              <a:avLst>
                <a:gd name="adj1" fmla="val 16667"/>
                <a:gd name="adj2" fmla="val 0"/>
              </a:avLst>
            </a:prstGeom>
            <a:solidFill>
              <a:schemeClr val="lt1">
                <a:alpha val="89803"/>
              </a:schemeClr>
            </a:solidFill>
            <a:ln w="25400" cap="flat">
              <a:solidFill>
                <a:srgbClr val="643366"/>
              </a:solidFill>
              <a:prstDash val="solid"/>
              <a:round/>
              <a:headEnd len="med" type="none" w="med"/>
              <a:tailEnd len="med" type="none" w="med"/>
            </a:ln>
          </p:spPr>
          <p:txBody>
            <a:bodyPr bIns="9525" tIns="9525" lIns="106675" anchor="ctr" anchorCtr="0" rIns="9525">
              <a:spAutoFit/>
            </a:bodyPr>
            <a:lstStyle/>
            <a:p>
              <a:pPr indent="-114300" marR="0" algn="l" marL="114300" rtl="0" lvl="1">
                <a:lnSpc>
                  <a:spcPct val="90000"/>
                </a:lnSpc>
                <a:spcBef>
                  <a:spcPts val="0"/>
                </a:spcBef>
                <a:spcAft>
                  <a:spcPts val="270"/>
                </a:spcAft>
                <a:buClr>
                  <a:srgbClr val="000000"/>
                </a:buClr>
                <a:buSzPct val="122222"/>
                <a:buFont typeface="Arial"/>
                <a:buChar char="•"/>
              </a:pPr>
              <a:r>
                <a:rPr i="0" baseline="0" strike="noStrike" sz="1500" b="0" cap="none" u="none">
                  <a:solidFill>
                    <a:srgbClr val="000000"/>
                  </a:solidFill>
                  <a:latin typeface="Arial"/>
                  <a:ea typeface="Arial"/>
                  <a:cs typeface="Arial"/>
                  <a:sym typeface="Arial"/>
                  <a:rtl val="0"/>
                </a:rPr>
                <a:t>Prepare presentation for Thesis Conference</a:t>
              </a:r>
            </a:p>
            <a:p>
              <a:pPr indent="-114300" marR="0" algn="l" marL="114300" rtl="0" lvl="1">
                <a:lnSpc>
                  <a:spcPct val="90000"/>
                </a:lnSpc>
                <a:spcBef>
                  <a:spcPts val="0"/>
                </a:spcBef>
                <a:spcAft>
                  <a:spcPts val="270"/>
                </a:spcAft>
                <a:buClr>
                  <a:srgbClr val="000000"/>
                </a:buClr>
                <a:buSzPct val="122222"/>
                <a:buFont typeface="Arial"/>
                <a:buChar char="•"/>
              </a:pPr>
              <a:r>
                <a:rPr i="0" baseline="0" strike="noStrike" sz="1500" b="0" cap="none" u="none">
                  <a:solidFill>
                    <a:srgbClr val="000000"/>
                  </a:solidFill>
                  <a:latin typeface="Arial"/>
                  <a:ea typeface="Arial"/>
                  <a:cs typeface="Arial"/>
                  <a:sym typeface="Arial"/>
                  <a:rtl val="0"/>
                </a:rPr>
                <a:t>Revise and edit thesis</a:t>
              </a:r>
            </a:p>
          </p:txBody>
        </p:sp>
        <p:sp>
          <p:nvSpPr>
            <p:cNvPr name="Shape 403" id="403"/>
            <p:cNvSpPr/>
            <p:nvPr/>
          </p:nvSpPr>
          <p:spPr>
            <a:xfrm rot="5400000">
              <a:off y="3325968" x="-179419"/>
              <a:ext cy="837291" cx="1196131"/>
            </a:xfrm>
            <a:prstGeom prst="chevron">
              <a:avLst>
                <a:gd name="adj" fmla="val 50000"/>
              </a:avLst>
            </a:prstGeom>
            <a:solidFill>
              <a:srgbClr val="643366"/>
            </a:solidFill>
            <a:ln w="25400" cap="flat">
              <a:solidFill>
                <a:srgbClr val="643366"/>
              </a:solidFill>
              <a:prstDash val="solid"/>
              <a:round/>
              <a:headEnd len="med" type="none" w="med"/>
              <a:tailEnd len="med" type="none" w="med"/>
            </a:ln>
          </p:spPr>
          <p:txBody>
            <a:bodyPr bIns="8250" tIns="8250" lIns="8250" anchor="ctr" anchorCtr="0" rIns="8250">
              <a:spAutoFit/>
            </a:bodyPr>
            <a:lstStyle/>
            <a:p>
              <a:pPr indent="0" marR="0" algn="ctr" marL="0" rtl="0" lvl="0">
                <a:lnSpc>
                  <a:spcPct val="90000"/>
                </a:lnSpc>
                <a:spcBef>
                  <a:spcPts val="0"/>
                </a:spcBef>
                <a:spcAft>
                  <a:spcPts val="630"/>
                </a:spcAft>
                <a:buClr>
                  <a:srgbClr val="000000"/>
                </a:buClr>
                <a:buSzPct val="25000"/>
                <a:buFont typeface="Arial"/>
                <a:buNone/>
              </a:pPr>
              <a:r>
                <a:rPr i="0" baseline="0" strike="noStrike" sz="1300" b="0" cap="none" u="none">
                  <a:solidFill>
                    <a:schemeClr val="lt1"/>
                  </a:solidFill>
                  <a:latin typeface="Arial"/>
                  <a:ea typeface="Arial"/>
                  <a:cs typeface="Arial"/>
                  <a:sym typeface="Arial"/>
                  <a:rtl val="0"/>
                </a:rPr>
                <a:t>Spring ’14</a:t>
              </a:r>
            </a:p>
          </p:txBody>
        </p:sp>
        <p:sp>
          <p:nvSpPr>
            <p:cNvPr name="Shape 404" id="404"/>
            <p:cNvSpPr/>
            <p:nvPr/>
          </p:nvSpPr>
          <p:spPr>
            <a:xfrm rot="5400000">
              <a:off y="-198961" x="4182803"/>
              <a:ext cy="7468507" cx="777485"/>
            </a:xfrm>
            <a:prstGeom prst="round2SameRect">
              <a:avLst>
                <a:gd name="adj1" fmla="val 16667"/>
                <a:gd name="adj2" fmla="val 0"/>
              </a:avLst>
            </a:prstGeom>
            <a:solidFill>
              <a:schemeClr val="lt1">
                <a:alpha val="89803"/>
              </a:schemeClr>
            </a:solidFill>
            <a:ln w="25400" cap="flat">
              <a:solidFill>
                <a:srgbClr val="643366"/>
              </a:solidFill>
              <a:prstDash val="solid"/>
              <a:round/>
              <a:headEnd len="med" type="none" w="med"/>
              <a:tailEnd len="med" type="none" w="med"/>
            </a:ln>
          </p:spPr>
          <p:txBody>
            <a:bodyPr bIns="9525" tIns="9525" lIns="106675" anchor="ctr" anchorCtr="0" rIns="9525">
              <a:spAutoFit/>
            </a:bodyPr>
            <a:lstStyle/>
            <a:p>
              <a:pPr indent="-114300" marR="0" algn="l" marL="114300" rtl="0" lvl="1">
                <a:lnSpc>
                  <a:spcPct val="90000"/>
                </a:lnSpc>
                <a:spcBef>
                  <a:spcPts val="0"/>
                </a:spcBef>
                <a:spcAft>
                  <a:spcPts val="270"/>
                </a:spcAft>
                <a:buClr>
                  <a:srgbClr val="000000"/>
                </a:buClr>
                <a:buSzPct val="122222"/>
                <a:buFont typeface="Arial"/>
                <a:buChar char="•"/>
              </a:pPr>
              <a:r>
                <a:rPr i="0" baseline="0" strike="noStrike" sz="1500" b="0" cap="none" u="none">
                  <a:solidFill>
                    <a:srgbClr val="000000"/>
                  </a:solidFill>
                  <a:latin typeface="Arial"/>
                  <a:ea typeface="Arial"/>
                  <a:cs typeface="Arial"/>
                  <a:sym typeface="Arial"/>
                  <a:rtl val="0"/>
                </a:rPr>
                <a:t>Present at Senior Thesis Conference</a:t>
              </a:r>
            </a:p>
          </p:txBody>
        </p:sp>
      </p:grpSp>
      <p:sp>
        <p:nvSpPr>
          <p:cNvPr name="Shape 405" id="405"/>
          <p:cNvSpPr/>
          <p:nvPr/>
        </p:nvSpPr>
        <p:spPr>
          <a:xfrm>
            <a:off y="152400" x="5105400"/>
            <a:ext cy="1828798" cx="2942895"/>
          </a:xfrm>
          <a:prstGeom prst="rect">
            <a:avLst/>
          </a:prstGeom>
          <a:blipFill>
            <a:blip r:embed="rId3"/>
            <a:stretch>
              <a:fillRect/>
            </a:stretch>
          </a:blipFill>
        </p:spPr>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409" id="409"/>
        <p:cNvGrpSpPr/>
        <p:nvPr/>
      </p:nvGrpSpPr>
      <p:grpSpPr>
        <a:xfrm>
          <a:off y="0" x="0"/>
          <a:ext cy="0" cx="0"/>
          <a:chOff y="0" x="0"/>
          <a:chExt cy="0" cx="0"/>
        </a:xfrm>
      </p:grpSpPr>
      <p:sp>
        <p:nvSpPr>
          <p:cNvPr name="Shape 410" id="410"/>
          <p:cNvSpPr/>
          <p:nvPr>
            <p:ph type="title"/>
          </p:nvPr>
        </p:nvSpPr>
        <p:spPr>
          <a:xfrm>
            <a:off y="484093" x="498474"/>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References</a:t>
            </a:r>
          </a:p>
        </p:txBody>
      </p:sp>
      <p:sp>
        <p:nvSpPr>
          <p:cNvPr name="Shape 411" id="411"/>
          <p:cNvSpPr/>
          <p:nvPr>
            <p:ph type="body" idx="1"/>
          </p:nvPr>
        </p:nvSpPr>
        <p:spPr>
          <a:xfrm>
            <a:off y="1828800" x="498474"/>
            <a:ext cy="4144963" cx="8340725"/>
          </a:xfrm>
          <a:prstGeom prst="rect">
            <a:avLst/>
          </a:prstGeom>
          <a:noFill/>
          <a:ln>
            <a:noFill/>
          </a:ln>
        </p:spPr>
        <p:txBody>
          <a:bodyPr bIns="45700" tIns="45700" lIns="91425" anchor="t" anchorCtr="0" rIns="91425">
            <a:spAutoFit/>
          </a:bodyPr>
          <a:lstStyle/>
          <a:p>
            <a:pPr indent="-228600" marR="0" algn="l" marL="228600" rtl="0" lvl="0">
              <a:lnSpc>
                <a:spcPct val="120000"/>
              </a:lnSpc>
              <a:spcBef>
                <a:spcPts val="0"/>
              </a:spcBef>
              <a:spcAft>
                <a:spcPts val="0"/>
              </a:spcAft>
              <a:buClr>
                <a:schemeClr val="accent1"/>
              </a:buClr>
              <a:buSzPct val="25000"/>
              <a:buFont typeface="Arial"/>
              <a:buNone/>
            </a:pPr>
            <a:r>
              <a:rPr i="0" baseline="0" strike="noStrike" sz="1100" b="0" cap="none" u="none">
                <a:solidFill>
                  <a:schemeClr val="dk1"/>
                </a:solidFill>
                <a:latin typeface="Arial"/>
                <a:ea typeface="Arial"/>
                <a:cs typeface="Arial"/>
                <a:sym typeface="Arial"/>
                <a:rtl val="0"/>
              </a:rPr>
              <a:t>Chaney, Allison J.B., and David M. Blei. “Visualizing Topic Models.” </a:t>
            </a:r>
            <a:r>
              <a:rPr i="1" baseline="0" strike="noStrike" sz="1100" b="0" cap="none" u="none">
                <a:solidFill>
                  <a:schemeClr val="dk1"/>
                </a:solidFill>
                <a:latin typeface="Arial"/>
                <a:ea typeface="Arial"/>
                <a:cs typeface="Arial"/>
                <a:sym typeface="Arial"/>
                <a:rtl val="0"/>
              </a:rPr>
              <a:t>International AAAI </a:t>
            </a:r>
            <a:r>
              <a:rPr i="0" baseline="0" strike="noStrike" sz="1100" b="0" cap="none" u="none">
                <a:solidFill>
                  <a:schemeClr val="dk1"/>
                </a:solidFill>
                <a:latin typeface="Arial"/>
                <a:ea typeface="Arial"/>
                <a:cs typeface="Arial"/>
                <a:sym typeface="Arial"/>
                <a:rtl val="0"/>
              </a:rPr>
              <a:t> </a:t>
            </a:r>
            <a:r>
              <a:rPr i="1" baseline="0" strike="noStrike" sz="1100" b="0" cap="none" u="none">
                <a:solidFill>
                  <a:schemeClr val="dk1"/>
                </a:solidFill>
                <a:latin typeface="Arial"/>
                <a:ea typeface="Arial"/>
                <a:cs typeface="Arial"/>
                <a:sym typeface="Arial"/>
                <a:rtl val="0"/>
              </a:rPr>
              <a:t>Conference on Social Media and Weblogs.</a:t>
            </a:r>
            <a:r>
              <a:rPr i="0" baseline="0" strike="noStrike" sz="1100" b="0" cap="none" u="none">
                <a:solidFill>
                  <a:schemeClr val="dk1"/>
                </a:solidFill>
                <a:latin typeface="Arial"/>
                <a:ea typeface="Arial"/>
                <a:cs typeface="Arial"/>
                <a:sym typeface="Arial"/>
                <a:rtl val="0"/>
              </a:rPr>
              <a:t> Princeton U Dept. of Computer Science, 2012. Web. 15 Mar. 2012.</a:t>
            </a:r>
          </a:p>
          <a:p>
            <a:pPr indent="-228600" marR="0" algn="l" marL="228600" rtl="0" lvl="0">
              <a:lnSpc>
                <a:spcPct val="120000"/>
              </a:lnSpc>
              <a:spcBef>
                <a:spcPts val="0"/>
              </a:spcBef>
              <a:spcAft>
                <a:spcPts val="0"/>
              </a:spcAft>
              <a:buClr>
                <a:schemeClr val="accent1"/>
              </a:buClr>
              <a:buSzPct val="25000"/>
              <a:buFont typeface="Arial"/>
              <a:buNone/>
            </a:pPr>
            <a:r>
              <a:rPr i="0" baseline="0" strike="noStrike" sz="1100" b="0" cap="none" u="none">
                <a:solidFill>
                  <a:schemeClr val="dk1"/>
                </a:solidFill>
                <a:latin typeface="Arial"/>
                <a:ea typeface="Arial"/>
                <a:cs typeface="Arial"/>
                <a:sym typeface="Arial"/>
                <a:rtl val="0"/>
              </a:rPr>
              <a:t>Corse, Sarah M. </a:t>
            </a:r>
            <a:r>
              <a:rPr i="1" baseline="0" strike="noStrike" sz="1100" b="0" cap="none" u="none">
                <a:solidFill>
                  <a:schemeClr val="dk1"/>
                </a:solidFill>
                <a:latin typeface="Arial"/>
                <a:ea typeface="Arial"/>
                <a:cs typeface="Arial"/>
                <a:sym typeface="Arial"/>
                <a:rtl val="0"/>
              </a:rPr>
              <a:t>Nationalism and Literature: The Politics of Culture in Canada and the United </a:t>
            </a:r>
            <a:r>
              <a:rPr i="0" baseline="0" strike="noStrike" sz="1100" b="0" cap="none" u="none">
                <a:solidFill>
                  <a:schemeClr val="dk1"/>
                </a:solidFill>
                <a:latin typeface="Arial"/>
                <a:ea typeface="Arial"/>
                <a:cs typeface="Arial"/>
                <a:sym typeface="Arial"/>
                <a:rtl val="0"/>
              </a:rPr>
              <a:t> </a:t>
            </a:r>
            <a:r>
              <a:rPr i="1" baseline="0" strike="noStrike" sz="1100" b="0" cap="none" u="none">
                <a:solidFill>
                  <a:schemeClr val="dk1"/>
                </a:solidFill>
                <a:latin typeface="Arial"/>
                <a:ea typeface="Arial"/>
                <a:cs typeface="Arial"/>
                <a:sym typeface="Arial"/>
                <a:rtl val="0"/>
              </a:rPr>
              <a:t>States</a:t>
            </a:r>
            <a:r>
              <a:rPr i="0" baseline="0" strike="noStrike" sz="1100" b="0" cap="none" u="none">
                <a:solidFill>
                  <a:schemeClr val="dk1"/>
                </a:solidFill>
                <a:latin typeface="Arial"/>
                <a:ea typeface="Arial"/>
                <a:cs typeface="Arial"/>
                <a:sym typeface="Arial"/>
                <a:rtl val="0"/>
              </a:rPr>
              <a:t>. Cambridge: Cambridge University Press, 1997. Print.</a:t>
            </a:r>
          </a:p>
          <a:p>
            <a:pPr indent="-228600" marR="0" algn="l" marL="228600" rtl="0" lvl="0">
              <a:lnSpc>
                <a:spcPct val="120000"/>
              </a:lnSpc>
              <a:spcBef>
                <a:spcPts val="0"/>
              </a:spcBef>
              <a:spcAft>
                <a:spcPts val="0"/>
              </a:spcAft>
              <a:buClr>
                <a:schemeClr val="accent1"/>
              </a:buClr>
              <a:buSzPct val="25000"/>
              <a:buFont typeface="Arial"/>
              <a:buNone/>
            </a:pPr>
            <a:r>
              <a:rPr i="0" baseline="0" strike="noStrike" sz="1100" b="0" cap="none" u="none">
                <a:solidFill>
                  <a:schemeClr val="dk1"/>
                </a:solidFill>
                <a:latin typeface="Arial"/>
                <a:ea typeface="Arial"/>
                <a:cs typeface="Arial"/>
                <a:sym typeface="Arial"/>
                <a:rtl val="0"/>
              </a:rPr>
              <a:t>Emerson, Caryl. "Leo Tolstoy On Peace And War." </a:t>
            </a:r>
            <a:r>
              <a:rPr i="1" baseline="0" strike="noStrike" sz="1100" b="0" cap="none" u="none">
                <a:solidFill>
                  <a:schemeClr val="dk1"/>
                </a:solidFill>
                <a:latin typeface="Arial"/>
                <a:ea typeface="Arial"/>
                <a:cs typeface="Arial"/>
                <a:sym typeface="Arial"/>
                <a:rtl val="0"/>
              </a:rPr>
              <a:t>PMLA: Publications Of The Modern </a:t>
            </a:r>
            <a:r>
              <a:rPr i="0" baseline="0" strike="noStrike" sz="1100" b="0" cap="none" u="none">
                <a:solidFill>
                  <a:schemeClr val="dk1"/>
                </a:solidFill>
                <a:latin typeface="Arial"/>
                <a:ea typeface="Arial"/>
                <a:cs typeface="Arial"/>
                <a:sym typeface="Arial"/>
                <a:rtl val="0"/>
              </a:rPr>
              <a:t> </a:t>
            </a:r>
            <a:r>
              <a:rPr i="1" baseline="0" strike="noStrike" sz="1100" b="0" cap="none" u="none">
                <a:solidFill>
                  <a:schemeClr val="dk1"/>
                </a:solidFill>
                <a:latin typeface="Arial"/>
                <a:ea typeface="Arial"/>
                <a:cs typeface="Arial"/>
                <a:sym typeface="Arial"/>
                <a:rtl val="0"/>
              </a:rPr>
              <a:t>Language Association Of America</a:t>
            </a:r>
            <a:r>
              <a:rPr i="0" baseline="0" strike="noStrike" sz="1100" b="0" cap="none" u="none">
                <a:solidFill>
                  <a:schemeClr val="dk1"/>
                </a:solidFill>
                <a:latin typeface="Arial"/>
                <a:ea typeface="Arial"/>
                <a:cs typeface="Arial"/>
                <a:sym typeface="Arial"/>
                <a:rtl val="0"/>
              </a:rPr>
              <a:t> 124.5 (2009): 1855-58. </a:t>
            </a:r>
            <a:r>
              <a:rPr i="1" baseline="0" strike="noStrike" sz="1100" b="0" cap="none" u="none">
                <a:solidFill>
                  <a:schemeClr val="dk1"/>
                </a:solidFill>
                <a:latin typeface="Arial"/>
                <a:ea typeface="Arial"/>
                <a:cs typeface="Arial"/>
                <a:sym typeface="Arial"/>
                <a:rtl val="0"/>
              </a:rPr>
              <a:t>Academic Search Premier</a:t>
            </a:r>
            <a:r>
              <a:rPr i="0" baseline="0" strike="noStrike" sz="1100" b="0" cap="none" u="none">
                <a:solidFill>
                  <a:schemeClr val="dk1"/>
                </a:solidFill>
                <a:latin typeface="Arial"/>
                <a:ea typeface="Arial"/>
                <a:cs typeface="Arial"/>
                <a:sym typeface="Arial"/>
                <a:rtl val="0"/>
              </a:rPr>
              <a:t>. Web. 15 Mar. 2012.</a:t>
            </a:r>
          </a:p>
          <a:p>
            <a:pPr indent="-228600" marR="0" algn="l" marL="228600" rtl="0" lvl="0">
              <a:lnSpc>
                <a:spcPct val="120000"/>
              </a:lnSpc>
              <a:spcBef>
                <a:spcPts val="0"/>
              </a:spcBef>
              <a:spcAft>
                <a:spcPts val="0"/>
              </a:spcAft>
              <a:buClr>
                <a:schemeClr val="accent1"/>
              </a:buClr>
              <a:buSzPct val="25000"/>
              <a:buFont typeface="Arial"/>
              <a:buNone/>
            </a:pPr>
            <a:r>
              <a:rPr i="0" baseline="0" strike="noStrike" sz="1100" b="0" cap="none" u="none">
                <a:solidFill>
                  <a:schemeClr val="dk1"/>
                </a:solidFill>
                <a:latin typeface="Arial"/>
                <a:ea typeface="Arial"/>
                <a:cs typeface="Arial"/>
                <a:sym typeface="Arial"/>
                <a:rtl val="0"/>
              </a:rPr>
              <a:t>Goldfarb, Charles. “William Dean Howells: An American Reaction to Tolstoy.” </a:t>
            </a:r>
            <a:r>
              <a:rPr i="1" baseline="0" strike="noStrike" sz="1100" b="0" cap="none" u="none">
                <a:solidFill>
                  <a:schemeClr val="dk1"/>
                </a:solidFill>
                <a:latin typeface="Arial"/>
                <a:ea typeface="Arial"/>
                <a:cs typeface="Arial"/>
                <a:sym typeface="Arial"/>
                <a:rtl val="0"/>
              </a:rPr>
              <a:t>Comparative Literature Studies </a:t>
            </a:r>
            <a:r>
              <a:rPr i="0" baseline="0" strike="noStrike" sz="1100" b="0" cap="none" u="none">
                <a:solidFill>
                  <a:schemeClr val="dk1"/>
                </a:solidFill>
                <a:latin typeface="Arial"/>
                <a:ea typeface="Arial"/>
                <a:cs typeface="Arial"/>
                <a:sym typeface="Arial"/>
                <a:rtl val="0"/>
              </a:rPr>
              <a:t> 8.4 (1971): 317-37. </a:t>
            </a:r>
            <a:r>
              <a:rPr i="1" baseline="0" strike="noStrike" sz="1100" b="0" cap="none" u="none">
                <a:solidFill>
                  <a:schemeClr val="dk1"/>
                </a:solidFill>
                <a:latin typeface="Arial"/>
                <a:ea typeface="Arial"/>
                <a:cs typeface="Arial"/>
                <a:sym typeface="Arial"/>
                <a:rtl val="0"/>
              </a:rPr>
              <a:t>JSTOR.</a:t>
            </a:r>
            <a:r>
              <a:rPr i="0" baseline="0" strike="noStrike" sz="1100" b="0" cap="none" u="none">
                <a:solidFill>
                  <a:schemeClr val="dk1"/>
                </a:solidFill>
                <a:latin typeface="Arial"/>
                <a:ea typeface="Arial"/>
                <a:cs typeface="Arial"/>
                <a:sym typeface="Arial"/>
                <a:rtl val="0"/>
              </a:rPr>
              <a:t> Web. 12 Mar. 2012.</a:t>
            </a:r>
          </a:p>
          <a:p>
            <a:pPr indent="-228600" marR="0" algn="l" marL="228600" rtl="0" lvl="0">
              <a:lnSpc>
                <a:spcPct val="120000"/>
              </a:lnSpc>
              <a:spcBef>
                <a:spcPts val="0"/>
              </a:spcBef>
              <a:spcAft>
                <a:spcPts val="0"/>
              </a:spcAft>
              <a:buClr>
                <a:schemeClr val="accent1"/>
              </a:buClr>
              <a:buSzPct val="25000"/>
              <a:buFont typeface="Arial"/>
              <a:buNone/>
            </a:pPr>
            <a:r>
              <a:rPr i="0" baseline="0" strike="noStrike" sz="1100" b="0" cap="none" u="none">
                <a:solidFill>
                  <a:schemeClr val="dk1"/>
                </a:solidFill>
                <a:latin typeface="Arial"/>
                <a:ea typeface="Arial"/>
                <a:cs typeface="Arial"/>
                <a:sym typeface="Arial"/>
                <a:rtl val="0"/>
              </a:rPr>
              <a:t>Griswold, Wendy. "The Fabrication of Meaning: Literary Interpretation in the United States, Great Britain, and the West Indies." </a:t>
            </a:r>
            <a:r>
              <a:rPr i="1" baseline="0" strike="noStrike" sz="1100" b="0" cap="none" u="none">
                <a:solidFill>
                  <a:schemeClr val="dk1"/>
                </a:solidFill>
                <a:latin typeface="Arial"/>
                <a:ea typeface="Arial"/>
                <a:cs typeface="Arial"/>
                <a:sym typeface="Arial"/>
                <a:rtl val="0"/>
              </a:rPr>
              <a:t>American Journal</a:t>
            </a:r>
            <a:r>
              <a:rPr i="0" baseline="0" strike="noStrike" sz="1100" b="0" cap="none" u="none">
                <a:solidFill>
                  <a:schemeClr val="dk1"/>
                </a:solidFill>
                <a:latin typeface="Arial"/>
                <a:ea typeface="Arial"/>
                <a:cs typeface="Arial"/>
                <a:sym typeface="Arial"/>
                <a:rtl val="0"/>
              </a:rPr>
              <a:t> </a:t>
            </a:r>
            <a:r>
              <a:rPr i="1" baseline="0" strike="noStrike" sz="1100" b="0" cap="none" u="none">
                <a:solidFill>
                  <a:schemeClr val="dk1"/>
                </a:solidFill>
                <a:latin typeface="Arial"/>
                <a:ea typeface="Arial"/>
                <a:cs typeface="Arial"/>
                <a:sym typeface="Arial"/>
                <a:rtl val="0"/>
              </a:rPr>
              <a:t>of Sociology</a:t>
            </a:r>
            <a:r>
              <a:rPr i="0" baseline="0" strike="noStrike" sz="1100" b="0" cap="none" u="none">
                <a:solidFill>
                  <a:schemeClr val="dk1"/>
                </a:solidFill>
                <a:latin typeface="Arial"/>
                <a:ea typeface="Arial"/>
                <a:cs typeface="Arial"/>
                <a:sym typeface="Arial"/>
                <a:rtl val="0"/>
              </a:rPr>
              <a:t> 92.5 (1987): 1077-115. </a:t>
            </a:r>
            <a:r>
              <a:rPr i="1" baseline="0" strike="noStrike" sz="1100" b="0" cap="none" u="none">
                <a:solidFill>
                  <a:schemeClr val="dk1"/>
                </a:solidFill>
                <a:latin typeface="Arial"/>
                <a:ea typeface="Arial"/>
                <a:cs typeface="Arial"/>
                <a:sym typeface="Arial"/>
                <a:rtl val="0"/>
              </a:rPr>
              <a:t>JSTOR. </a:t>
            </a:r>
            <a:r>
              <a:rPr i="0" baseline="0" strike="noStrike" sz="1100" b="0" cap="none" u="none">
                <a:solidFill>
                  <a:schemeClr val="dk1"/>
                </a:solidFill>
                <a:latin typeface="Arial"/>
                <a:ea typeface="Arial"/>
                <a:cs typeface="Arial"/>
                <a:sym typeface="Arial"/>
                <a:rtl val="0"/>
              </a:rPr>
              <a:t>Web. 13 Sept. 2011. </a:t>
            </a:r>
          </a:p>
          <a:p>
            <a:pPr indent="-228600" marR="0" algn="l" marL="228600" rtl="0" lvl="0">
              <a:lnSpc>
                <a:spcPct val="120000"/>
              </a:lnSpc>
              <a:spcBef>
                <a:spcPts val="0"/>
              </a:spcBef>
              <a:spcAft>
                <a:spcPts val="0"/>
              </a:spcAft>
              <a:buClr>
                <a:schemeClr val="accent1"/>
              </a:buClr>
              <a:buSzPct val="25000"/>
              <a:buFont typeface="Arial"/>
              <a:buNone/>
            </a:pPr>
            <a:r>
              <a:rPr i="0" baseline="0" strike="noStrike" sz="1100" b="0" cap="none" u="none">
                <a:solidFill>
                  <a:schemeClr val="dk1"/>
                </a:solidFill>
                <a:latin typeface="Arial"/>
                <a:ea typeface="Arial"/>
                <a:cs typeface="Arial"/>
                <a:sym typeface="Arial"/>
                <a:rtl val="0"/>
              </a:rPr>
              <a:t>Haslam, Paul Alexander. "The Evolution of the Foreign Direct Investment Regime in the Americas." </a:t>
            </a:r>
            <a:r>
              <a:rPr i="1" baseline="0" strike="noStrike" sz="1100" b="0" cap="none" u="none">
                <a:solidFill>
                  <a:schemeClr val="dk1"/>
                </a:solidFill>
                <a:latin typeface="Arial"/>
                <a:ea typeface="Arial"/>
                <a:cs typeface="Arial"/>
                <a:sym typeface="Arial"/>
                <a:rtl val="0"/>
              </a:rPr>
              <a:t>Third World Quarterly</a:t>
            </a:r>
            <a:r>
              <a:rPr i="0" baseline="0" strike="noStrike" sz="1100" b="0" cap="none" u="none">
                <a:solidFill>
                  <a:schemeClr val="dk1"/>
                </a:solidFill>
                <a:latin typeface="Arial"/>
                <a:ea typeface="Arial"/>
                <a:cs typeface="Arial"/>
                <a:sym typeface="Arial"/>
                <a:rtl val="0"/>
              </a:rPr>
              <a:t> 31.7 (2010): 1181-203. </a:t>
            </a:r>
            <a:r>
              <a:rPr i="1" baseline="0" strike="noStrike" sz="1100" b="0" cap="none" u="none">
                <a:solidFill>
                  <a:schemeClr val="dk1"/>
                </a:solidFill>
                <a:latin typeface="Arial"/>
                <a:ea typeface="Arial"/>
                <a:cs typeface="Arial"/>
                <a:sym typeface="Arial"/>
                <a:rtl val="0"/>
              </a:rPr>
              <a:t>Academic Search Premier</a:t>
            </a:r>
            <a:r>
              <a:rPr i="0" baseline="0" strike="noStrike" sz="1100" b="0" cap="none" u="none">
                <a:solidFill>
                  <a:schemeClr val="dk1"/>
                </a:solidFill>
                <a:latin typeface="Arial"/>
                <a:ea typeface="Arial"/>
                <a:cs typeface="Arial"/>
                <a:sym typeface="Arial"/>
                <a:rtl val="0"/>
              </a:rPr>
              <a:t>. Web. 27 Nov. 2011.</a:t>
            </a:r>
          </a:p>
          <a:p>
            <a:pPr indent="-228600" marR="0" algn="l" marL="228600" rtl="0" lvl="0">
              <a:lnSpc>
                <a:spcPct val="120000"/>
              </a:lnSpc>
              <a:spcBef>
                <a:spcPts val="0"/>
              </a:spcBef>
              <a:spcAft>
                <a:spcPts val="0"/>
              </a:spcAft>
              <a:buClr>
                <a:schemeClr val="accent1"/>
              </a:buClr>
              <a:buSzPct val="25000"/>
              <a:buFont typeface="Arial"/>
              <a:buNone/>
            </a:pPr>
            <a:r>
              <a:rPr i="0" baseline="0" strike="noStrike" sz="1100" b="0" cap="none" u="none">
                <a:solidFill>
                  <a:schemeClr val="dk1"/>
                </a:solidFill>
                <a:latin typeface="Arial"/>
                <a:ea typeface="Arial"/>
                <a:cs typeface="Arial"/>
                <a:sym typeface="Arial"/>
                <a:rtl val="0"/>
              </a:rPr>
              <a:t>Lee, Lillian, and Bo Pang. “Sentiment of Two Women: Sentiment Analysis and Social Media.” 1900 University Avenue, Cornell University, New York. 22 Mar. 2011. Lecture.</a:t>
            </a:r>
          </a:p>
          <a:p>
            <a:pPr indent="-228600" marR="0" algn="l" marL="228600" rtl="0" lvl="0">
              <a:lnSpc>
                <a:spcPct val="120000"/>
              </a:lnSpc>
              <a:spcBef>
                <a:spcPts val="0"/>
              </a:spcBef>
              <a:spcAft>
                <a:spcPts val="0"/>
              </a:spcAft>
              <a:buClr>
                <a:schemeClr val="accent1"/>
              </a:buClr>
              <a:buSzPct val="25000"/>
              <a:buFont typeface="Arial"/>
              <a:buNone/>
            </a:pPr>
            <a:r>
              <a:rPr i="0" baseline="0" strike="noStrike" sz="1100" b="0" cap="none" u="none">
                <a:solidFill>
                  <a:schemeClr val="dk1"/>
                </a:solidFill>
                <a:latin typeface="Arial"/>
                <a:ea typeface="Arial"/>
                <a:cs typeface="Arial"/>
                <a:sym typeface="Arial"/>
                <a:rtl val="0"/>
              </a:rPr>
              <a:t>Ohmann, Richard. "The Shaping Of A Canon: U.S. Fiction, 1960-1975." </a:t>
            </a:r>
            <a:r>
              <a:rPr i="1" baseline="0" strike="noStrike" sz="1100" b="0" cap="none" u="none">
                <a:solidFill>
                  <a:schemeClr val="dk1"/>
                </a:solidFill>
                <a:latin typeface="Arial"/>
                <a:ea typeface="Arial"/>
                <a:cs typeface="Arial"/>
                <a:sym typeface="Arial"/>
                <a:rtl val="0"/>
              </a:rPr>
              <a:t>Critical Inquiry</a:t>
            </a:r>
            <a:r>
              <a:rPr i="0" baseline="0" strike="noStrike" sz="1100" b="0" cap="none" u="none">
                <a:solidFill>
                  <a:schemeClr val="dk1"/>
                </a:solidFill>
                <a:latin typeface="Arial"/>
                <a:ea typeface="Arial"/>
                <a:cs typeface="Arial"/>
                <a:sym typeface="Arial"/>
                <a:rtl val="0"/>
              </a:rPr>
              <a:t> 10.1 </a:t>
            </a:r>
          </a:p>
          <a:p>
            <a:pPr indent="-228600" marR="0" algn="l" marL="228600" rtl="0" lvl="0">
              <a:lnSpc>
                <a:spcPct val="120000"/>
              </a:lnSpc>
              <a:spcBef>
                <a:spcPts val="0"/>
              </a:spcBef>
              <a:spcAft>
                <a:spcPts val="0"/>
              </a:spcAft>
              <a:buClr>
                <a:schemeClr val="accent1"/>
              </a:buClr>
              <a:buSzPct val="25000"/>
              <a:buFont typeface="Arial"/>
              <a:buNone/>
            </a:pPr>
            <a:r>
              <a:rPr i="0" baseline="0" strike="noStrike" sz="1100" b="0" cap="none" u="none">
                <a:solidFill>
                  <a:schemeClr val="dk1"/>
                </a:solidFill>
                <a:latin typeface="Arial"/>
                <a:ea typeface="Arial"/>
                <a:cs typeface="Arial"/>
                <a:sym typeface="Arial"/>
                <a:rtl val="0"/>
              </a:rPr>
              <a:t>Tompkins, Jane. </a:t>
            </a:r>
            <a:r>
              <a:rPr i="1" baseline="0" strike="noStrike" sz="1100" b="0" cap="none" u="none">
                <a:solidFill>
                  <a:schemeClr val="dk1"/>
                </a:solidFill>
                <a:latin typeface="Arial"/>
                <a:ea typeface="Arial"/>
                <a:cs typeface="Arial"/>
                <a:sym typeface="Arial"/>
                <a:rtl val="0"/>
              </a:rPr>
              <a:t>Sensational Designs: the Cultural Work of American Fiction, 1790-1860. </a:t>
            </a:r>
            <a:r>
              <a:rPr i="0" baseline="0" strike="noStrike" sz="1100" b="0" cap="none" u="none">
                <a:solidFill>
                  <a:schemeClr val="dk1"/>
                </a:solidFill>
                <a:latin typeface="Arial"/>
                <a:ea typeface="Arial"/>
                <a:cs typeface="Arial"/>
                <a:sym typeface="Arial"/>
                <a:rtl val="0"/>
              </a:rPr>
              <a:t>New York: Oxford University Press, 1986. Print.</a:t>
            </a:r>
          </a:p>
          <a:p>
            <a:pPr indent="-228600" marR="0" algn="l" marL="228600" rtl="0" lvl="0">
              <a:lnSpc>
                <a:spcPct val="120000"/>
              </a:lnSpc>
              <a:spcBef>
                <a:spcPts val="0"/>
              </a:spcBef>
              <a:spcAft>
                <a:spcPts val="0"/>
              </a:spcAft>
              <a:buClr>
                <a:schemeClr val="accent1"/>
              </a:buClr>
              <a:buSzPct val="25000"/>
              <a:buFont typeface="Arial"/>
              <a:buNone/>
            </a:pPr>
            <a:r>
              <a:rPr i="0" baseline="0" strike="noStrike" sz="1100" b="0" cap="none" u="none">
                <a:solidFill>
                  <a:schemeClr val="dk1"/>
                </a:solidFill>
                <a:latin typeface="Arial"/>
                <a:ea typeface="Arial"/>
                <a:cs typeface="Arial"/>
                <a:sym typeface="Arial"/>
                <a:rtl val="0"/>
              </a:rPr>
              <a:t>Travis, Rick. "Problems, Politics, and Policy Streams: A Reconsideration US Foreign Aid Behavior toward Africa." </a:t>
            </a:r>
            <a:r>
              <a:rPr i="1" baseline="0" strike="noStrike" sz="1100" b="0" cap="none" u="none">
                <a:solidFill>
                  <a:schemeClr val="dk1"/>
                </a:solidFill>
                <a:latin typeface="Arial"/>
                <a:ea typeface="Arial"/>
                <a:cs typeface="Arial"/>
                <a:sym typeface="Arial"/>
                <a:rtl val="0"/>
              </a:rPr>
              <a:t>International Studies Quarterly</a:t>
            </a:r>
            <a:r>
              <a:rPr i="0" baseline="0" strike="noStrike" sz="1100" b="0" cap="none" u="none">
                <a:solidFill>
                  <a:schemeClr val="dk1"/>
                </a:solidFill>
                <a:latin typeface="Arial"/>
                <a:ea typeface="Arial"/>
                <a:cs typeface="Arial"/>
                <a:sym typeface="Arial"/>
                <a:rtl val="0"/>
              </a:rPr>
              <a:t> 54.3 (2010): 797-821. </a:t>
            </a:r>
            <a:r>
              <a:rPr i="1" baseline="0" strike="noStrike" sz="1100" b="0" cap="none" u="none">
                <a:solidFill>
                  <a:schemeClr val="dk1"/>
                </a:solidFill>
                <a:latin typeface="Arial"/>
                <a:ea typeface="Arial"/>
                <a:cs typeface="Arial"/>
                <a:sym typeface="Arial"/>
                <a:rtl val="0"/>
              </a:rPr>
              <a:t>Academic Search Premier</a:t>
            </a:r>
            <a:r>
              <a:rPr i="0" baseline="0" strike="noStrike" sz="1100" b="0" cap="none" u="none">
                <a:solidFill>
                  <a:schemeClr val="dk1"/>
                </a:solidFill>
                <a:latin typeface="Arial"/>
                <a:ea typeface="Arial"/>
                <a:cs typeface="Arial"/>
                <a:sym typeface="Arial"/>
                <a:rtl val="0"/>
              </a:rPr>
              <a:t>. Web. 27 Nov. 2011.</a:t>
            </a:r>
          </a:p>
          <a:p>
            <a:pPr indent="-228600" marR="0" algn="l" marL="228600" rtl="0" lvl="0">
              <a:lnSpc>
                <a:spcPct val="120000"/>
              </a:lnSpc>
              <a:spcBef>
                <a:spcPts val="0"/>
              </a:spcBef>
              <a:spcAft>
                <a:spcPts val="0"/>
              </a:spcAft>
              <a:buClr>
                <a:schemeClr val="accent1"/>
              </a:buClr>
              <a:buSzPct val="25000"/>
              <a:buFont typeface="Arial"/>
              <a:buNone/>
            </a:pPr>
            <a:r>
              <a:rPr i="0" baseline="0" strike="noStrike" sz="1100" b="0" cap="none" u="none">
                <a:solidFill>
                  <a:schemeClr val="dk1"/>
                </a:solidFill>
                <a:latin typeface="Arial"/>
                <a:ea typeface="Arial"/>
                <a:cs typeface="Arial"/>
                <a:sym typeface="Arial"/>
                <a:rtl val="0"/>
              </a:rPr>
              <a:t>Wang, Xuerui, and Andrew McCallum. “Topics over Time: A Non-Markov Continuous-Time Model of Topical Trends.” U of Massachusetts Dept. of Computer Science, 2006. Web. 15 Mar. 2012.</a:t>
            </a:r>
          </a:p>
          <a:p>
            <a:pPr indent="-228600" marR="0" algn="l" marL="228600" rtl="0" lvl="0">
              <a:lnSpc>
                <a:spcPct val="120000"/>
              </a:lnSpc>
              <a:spcBef>
                <a:spcPts val="0"/>
              </a:spcBef>
              <a:spcAft>
                <a:spcPts val="0"/>
              </a:spcAft>
              <a:buClr>
                <a:schemeClr val="accent1"/>
              </a:buClr>
              <a:buSzPct val="25000"/>
              <a:buFont typeface="Arial"/>
              <a:buNone/>
            </a:pPr>
            <a:r>
              <a:rPr i="0" baseline="0" strike="noStrike" sz="1100" b="0" cap="none" u="none">
                <a:solidFill>
                  <a:schemeClr val="dk1"/>
                </a:solidFill>
                <a:latin typeface="Arial"/>
                <a:ea typeface="Arial"/>
                <a:cs typeface="Arial"/>
                <a:sym typeface="Arial"/>
                <a:rtl val="0"/>
              </a:rPr>
              <a:t>Watson, Robert P., and Sean McCluskie. "Human Rights Considerations and U.S. Foreign  Policy: The Latin American Experience." </a:t>
            </a:r>
            <a:r>
              <a:rPr i="1" baseline="0" strike="noStrike" sz="1100" b="0" cap="none" u="none">
                <a:solidFill>
                  <a:schemeClr val="dk1"/>
                </a:solidFill>
                <a:latin typeface="Arial"/>
                <a:ea typeface="Arial"/>
                <a:cs typeface="Arial"/>
                <a:sym typeface="Arial"/>
                <a:rtl val="0"/>
              </a:rPr>
              <a:t>Social Science Journal</a:t>
            </a:r>
            <a:r>
              <a:rPr i="0" baseline="0" strike="noStrike" sz="1100" b="0" cap="none" u="none">
                <a:solidFill>
                  <a:schemeClr val="dk1"/>
                </a:solidFill>
                <a:latin typeface="Arial"/>
                <a:ea typeface="Arial"/>
                <a:cs typeface="Arial"/>
                <a:sym typeface="Arial"/>
                <a:rtl val="0"/>
              </a:rPr>
              <a:t> 34.2 (1997): 249-57.  </a:t>
            </a:r>
            <a:r>
              <a:rPr i="1" baseline="0" strike="noStrike" sz="1100" b="0" cap="none" u="none">
                <a:solidFill>
                  <a:schemeClr val="dk1"/>
                </a:solidFill>
                <a:latin typeface="Arial"/>
                <a:ea typeface="Arial"/>
                <a:cs typeface="Arial"/>
                <a:sym typeface="Arial"/>
                <a:rtl val="0"/>
              </a:rPr>
              <a:t>Academic Search Premier</a:t>
            </a:r>
            <a:r>
              <a:rPr i="0" baseline="0" strike="noStrike" sz="1100" b="0" cap="none" u="none">
                <a:solidFill>
                  <a:schemeClr val="dk1"/>
                </a:solidFill>
                <a:latin typeface="Arial"/>
                <a:ea typeface="Arial"/>
                <a:cs typeface="Arial"/>
                <a:sym typeface="Arial"/>
                <a:rtl val="0"/>
              </a:rPr>
              <a:t>. Web. 27 Nov. 2011.</a:t>
            </a:r>
          </a:p>
          <a:p>
            <a:pPr indent="-228600" marR="0" algn="l" marL="228600" rtl="0" lvl="0">
              <a:lnSpc>
                <a:spcPct val="120000"/>
              </a:lnSpc>
              <a:spcBef>
                <a:spcPts val="0"/>
              </a:spcBef>
              <a:spcAft>
                <a:spcPts val="0"/>
              </a:spcAft>
              <a:buClr>
                <a:schemeClr val="accent1"/>
              </a:buClr>
              <a:buSzPct val="25000"/>
              <a:buFont typeface="Arial"/>
              <a:buNone/>
            </a:pPr>
            <a:r>
              <a:rPr i="0" baseline="0" strike="noStrike" sz="1100" b="0" cap="none" u="none">
                <a:solidFill>
                  <a:schemeClr val="dk1"/>
                </a:solidFill>
                <a:latin typeface="Arial"/>
                <a:ea typeface="Arial"/>
                <a:cs typeface="Arial"/>
                <a:sym typeface="Arial"/>
                <a:rtl val="0"/>
              </a:rPr>
              <a:t> </a:t>
            </a:r>
          </a:p>
          <a:p>
            <a:r>
              <a:t/>
            </a:r>
          </a:p>
        </p:txBody>
      </p:sp>
      <p:sp>
        <p:nvSpPr>
          <p:cNvPr name="Shape 412" id="412"/>
          <p:cNvSpPr/>
          <p:nvPr/>
        </p:nvSpPr>
        <p:spPr>
          <a:xfrm>
            <a:off y="152400" x="5105400"/>
            <a:ext cy="1828798" cx="2942895"/>
          </a:xfrm>
          <a:prstGeom prst="rect">
            <a:avLst/>
          </a:prstGeom>
          <a:blipFill>
            <a:blip r:embed="rId3"/>
            <a:stretch>
              <a:fillRect/>
            </a:stretch>
          </a:blipFill>
        </p:spPr>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417" id="417"/>
        <p:cNvGrpSpPr/>
        <p:nvPr/>
      </p:nvGrpSpPr>
      <p:grpSpPr>
        <a:xfrm>
          <a:off y="0" x="0"/>
          <a:ext cy="0" cx="0"/>
          <a:chOff y="0" x="0"/>
          <a:chExt cy="0" cx="0"/>
        </a:xfrm>
      </p:grpSpPr>
      <p:sp>
        <p:nvSpPr>
          <p:cNvPr name="Shape 418" id="418"/>
          <p:cNvSpPr/>
          <p:nvPr>
            <p:ph type="title"/>
          </p:nvPr>
        </p:nvSpPr>
        <p:spPr>
          <a:xfrm>
            <a:off y="484093" x="498474"/>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Acknowledgements</a:t>
            </a:r>
          </a:p>
        </p:txBody>
      </p:sp>
      <p:sp>
        <p:nvSpPr>
          <p:cNvPr name="Shape 419" id="419"/>
          <p:cNvSpPr/>
          <p:nvPr>
            <p:ph type="body" idx="1"/>
          </p:nvPr>
        </p:nvSpPr>
        <p:spPr>
          <a:xfrm>
            <a:off y="1981200" x="498474"/>
            <a:ext cy="4144963" cx="8645524"/>
          </a:xfrm>
          <a:prstGeom prst="rect">
            <a:avLst/>
          </a:prstGeom>
          <a:noFill/>
          <a:ln>
            <a:noFill/>
          </a:ln>
        </p:spPr>
        <p:txBody>
          <a:bodyPr bIns="45700" tIns="45700" lIns="91425" anchor="t" anchorCtr="0" rIns="91425">
            <a:spAutoFit/>
          </a:bodyPr>
          <a:lstStyle/>
          <a:p>
            <a:pPr indent="-228600" marR="0" algn="l" marL="228600" rtl="0" lvl="0">
              <a:lnSpc>
                <a:spcPct val="100000"/>
              </a:lnSpc>
              <a:spcBef>
                <a:spcPts val="2000"/>
              </a:spcBef>
              <a:spcAft>
                <a:spcPts val="0"/>
              </a:spcAft>
              <a:buClr>
                <a:schemeClr val="accent1"/>
              </a:buClr>
              <a:buSzPct val="76388"/>
              <a:buFont typeface="Arial"/>
              <a:buChar char="•"/>
            </a:pPr>
            <a:r>
              <a:rPr i="0" baseline="0" strike="noStrike" sz="2400" b="0" cap="none" u="none">
                <a:solidFill>
                  <a:schemeClr val="dk1"/>
                </a:solidFill>
                <a:latin typeface="Arial"/>
                <a:ea typeface="Arial"/>
                <a:cs typeface="Arial"/>
                <a:sym typeface="Arial"/>
                <a:rtl val="0"/>
              </a:rPr>
              <a:t>Dr.  Peter Mallios</a:t>
            </a:r>
          </a:p>
          <a:p>
            <a:pPr indent="-228600" marR="0" algn="l" marL="228600" rtl="0" lvl="0">
              <a:lnSpc>
                <a:spcPct val="100000"/>
              </a:lnSpc>
              <a:spcBef>
                <a:spcPts val="2000"/>
              </a:spcBef>
              <a:spcAft>
                <a:spcPts val="0"/>
              </a:spcAft>
              <a:buClr>
                <a:schemeClr val="accent1"/>
              </a:buClr>
              <a:buSzPct val="76388"/>
              <a:buFont typeface="Arial"/>
              <a:buChar char="•"/>
            </a:pPr>
            <a:r>
              <a:rPr i="0" baseline="0" strike="noStrike" sz="2400" b="0" cap="none" u="none">
                <a:solidFill>
                  <a:schemeClr val="dk1"/>
                </a:solidFill>
                <a:latin typeface="Arial"/>
                <a:ea typeface="Arial"/>
                <a:cs typeface="Arial"/>
                <a:sym typeface="Arial"/>
                <a:rtl val="0"/>
              </a:rPr>
              <a:t>Mr.  Tim Hackman </a:t>
            </a:r>
          </a:p>
          <a:p>
            <a:pPr indent="-228600" marR="0" algn="l" marL="228600" rtl="0" lvl="0">
              <a:lnSpc>
                <a:spcPct val="100000"/>
              </a:lnSpc>
              <a:spcBef>
                <a:spcPts val="2000"/>
              </a:spcBef>
              <a:spcAft>
                <a:spcPts val="0"/>
              </a:spcAft>
              <a:buClr>
                <a:schemeClr val="accent1"/>
              </a:buClr>
              <a:buSzPct val="76388"/>
              <a:buFont typeface="Arial"/>
              <a:buChar char="•"/>
            </a:pPr>
            <a:r>
              <a:rPr i="0" baseline="0" strike="noStrike" sz="2400" b="0" cap="none" u="none">
                <a:solidFill>
                  <a:schemeClr val="dk1"/>
                </a:solidFill>
                <a:latin typeface="Arial"/>
                <a:ea typeface="Arial"/>
                <a:cs typeface="Arial"/>
                <a:sym typeface="Arial"/>
                <a:rtl val="0"/>
              </a:rPr>
              <a:t>Maryland Institute for Technology in the Humanities</a:t>
            </a:r>
          </a:p>
          <a:p>
            <a:pPr indent="-228600" marR="0" algn="l" marL="228600" rtl="0" lvl="0">
              <a:lnSpc>
                <a:spcPct val="100000"/>
              </a:lnSpc>
              <a:spcBef>
                <a:spcPts val="2000"/>
              </a:spcBef>
              <a:spcAft>
                <a:spcPts val="0"/>
              </a:spcAft>
              <a:buClr>
                <a:schemeClr val="accent1"/>
              </a:buClr>
              <a:buSzPct val="76388"/>
              <a:buFont typeface="Arial"/>
              <a:buChar char="•"/>
            </a:pPr>
            <a:r>
              <a:rPr i="0" baseline="0" strike="noStrike" sz="2400" b="0" cap="none" u="none">
                <a:solidFill>
                  <a:schemeClr val="dk1"/>
                </a:solidFill>
                <a:latin typeface="Arial"/>
                <a:ea typeface="Arial"/>
                <a:cs typeface="Arial"/>
                <a:sym typeface="Arial"/>
                <a:rtl val="0"/>
              </a:rPr>
              <a:t>Foreign Literatures in America Project</a:t>
            </a:r>
          </a:p>
          <a:p>
            <a:pPr indent="-228600" marR="0" algn="l" marL="228600" rtl="0" lvl="0">
              <a:lnSpc>
                <a:spcPct val="100000"/>
              </a:lnSpc>
              <a:spcBef>
                <a:spcPts val="2000"/>
              </a:spcBef>
              <a:spcAft>
                <a:spcPts val="0"/>
              </a:spcAft>
              <a:buClr>
                <a:schemeClr val="accent1"/>
              </a:buClr>
              <a:buSzPct val="76388"/>
              <a:buFont typeface="Arial"/>
              <a:buChar char="•"/>
            </a:pPr>
            <a:r>
              <a:rPr i="0" baseline="0" strike="noStrike" sz="2400" b="0" cap="none" u="none">
                <a:solidFill>
                  <a:schemeClr val="dk1"/>
                </a:solidFill>
                <a:latin typeface="Arial"/>
                <a:ea typeface="Arial"/>
                <a:cs typeface="Arial"/>
                <a:sym typeface="Arial"/>
                <a:rtl val="0"/>
              </a:rPr>
              <a:t>Gemstone Program Staff</a:t>
            </a:r>
          </a:p>
        </p:txBody>
      </p:sp>
      <p:sp>
        <p:nvSpPr>
          <p:cNvPr name="Shape 420" id="420"/>
          <p:cNvSpPr/>
          <p:nvPr/>
        </p:nvSpPr>
        <p:spPr>
          <a:xfrm>
            <a:off y="152400" x="5105400"/>
            <a:ext cy="1828798" cx="2942895"/>
          </a:xfrm>
          <a:prstGeom prst="rect">
            <a:avLst/>
          </a:prstGeom>
          <a:blipFill>
            <a:blip r:embed="rId3"/>
            <a:stretch>
              <a:fillRect/>
            </a:stretch>
          </a:blipFill>
        </p:spPr>
      </p:sp>
      <p:sp>
        <p:nvSpPr>
          <p:cNvPr name="Shape 421" id="421"/>
          <p:cNvSpPr/>
          <p:nvPr/>
        </p:nvSpPr>
        <p:spPr>
          <a:xfrm>
            <a:off y="4114800" x="6172200"/>
            <a:ext cy="2543175" cx="2762250"/>
          </a:xfrm>
          <a:prstGeom prst="rect">
            <a:avLst/>
          </a:prstGeom>
          <a:blipFill>
            <a:blip r:embed="rId4"/>
            <a:stretch>
              <a:fillRect/>
            </a:stretch>
          </a:blipFill>
        </p:spPr>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426" id="426"/>
        <p:cNvGrpSpPr/>
        <p:nvPr/>
      </p:nvGrpSpPr>
      <p:grpSpPr>
        <a:xfrm>
          <a:off y="0" x="0"/>
          <a:ext cy="0" cx="0"/>
          <a:chOff y="0" x="0"/>
          <a:chExt cy="0" cx="0"/>
        </a:xfrm>
      </p:grpSpPr>
      <p:sp>
        <p:nvSpPr>
          <p:cNvPr name="Shape 427" id="427"/>
          <p:cNvSpPr/>
          <p:nvPr>
            <p:ph type="title"/>
          </p:nvPr>
        </p:nvSpPr>
        <p:spPr>
          <a:xfrm>
            <a:off y="484093" x="498474"/>
            <a:ext cy="1116104" cx="7556312"/>
          </a:xfrm>
          <a:prstGeom prst="rect">
            <a:avLst/>
          </a:prstGeom>
          <a:noFill/>
          <a:ln>
            <a:noFill/>
          </a:ln>
        </p:spPr>
        <p:txBody>
          <a:bodyPr bIns="45700" tIns="45700" lIns="91425" anchor="t" anchorCtr="0" rIns="91425">
            <a:spAutoFit/>
          </a:bodyPr>
          <a:lstStyle/>
          <a:p>
            <a:pPr indent="0" marR="0" algn="l" marL="0" rtl="0" lvl="0">
              <a:lnSpc>
                <a:spcPct val="100000"/>
              </a:lnSpc>
              <a:spcBef>
                <a:spcPts val="0"/>
              </a:spcBef>
              <a:spcAft>
                <a:spcPts val="0"/>
              </a:spcAft>
              <a:buClr>
                <a:schemeClr val="accent1"/>
              </a:buClr>
              <a:buSzPct val="25000"/>
              <a:buFont typeface="Arial"/>
              <a:buNone/>
            </a:pPr>
            <a:r>
              <a:rPr i="0" baseline="0" strike="noStrike" sz="3600" b="0" cap="none" u="none">
                <a:solidFill>
                  <a:schemeClr val="accent1"/>
                </a:solidFill>
                <a:latin typeface="Arial"/>
                <a:ea typeface="Arial"/>
                <a:cs typeface="Arial"/>
                <a:sym typeface="Arial"/>
                <a:rtl val="0"/>
              </a:rPr>
              <a:t>Questions?</a:t>
            </a:r>
          </a:p>
        </p:txBody>
      </p:sp>
      <p:sp>
        <p:nvSpPr>
          <p:cNvPr name="Shape 428" id="428"/>
          <p:cNvSpPr/>
          <p:nvPr/>
        </p:nvSpPr>
        <p:spPr>
          <a:xfrm>
            <a:off y="152400" x="5105400"/>
            <a:ext cy="1828798" cx="2942895"/>
          </a:xfrm>
          <a:prstGeom prst="rect">
            <a:avLst/>
          </a:prstGeom>
          <a:blipFill>
            <a:blip r:embed="rId3"/>
            <a:stretch>
              <a:fillRect/>
            </a:stretch>
          </a:blipFill>
        </p:spPr>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a:themeElements>
    <a:clrScheme name="Advantage">
      <a:dk1>
        <a:srgbClr val="000000"/>
      </a:dk1>
      <a:lt1>
        <a:srgbClr val="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scaled="1" ang="16200000"/>
        </a:gradFill>
        <a:gradFill rotWithShape="1">
          <a:gsLst>
            <a:gs pos="0">
              <a:schemeClr val="phClr">
                <a:tint val="100000"/>
                <a:shade val="100000"/>
                <a:satMod val="130000"/>
              </a:schemeClr>
            </a:gs>
            <a:gs pos="100000">
              <a:schemeClr val="phClr">
                <a:tint val="50000"/>
                <a:shade val="100000"/>
                <a:satMod val="350000"/>
              </a:schemeClr>
            </a:gs>
          </a:gsLst>
          <a:lin scaled="0" ang="1620000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rotWithShape="0" dir="5400000" dist="20000" blurRad="40000">
              <a:srgbClr val="000000">
                <a:alpha val="38000"/>
              </a:srgbClr>
            </a:outerShdw>
          </a:effectLst>
        </a:effectStyle>
        <a:effectStyle>
          <a:effectLst>
            <a:outerShdw rotWithShape="0" dir="5400000" dist="23000" blurRad="40000">
              <a:srgbClr val="000000">
                <a:alpha val="35000"/>
              </a:srgbClr>
            </a:outerShdw>
          </a:effectLst>
        </a:effectStyle>
        <a:effectStyle>
          <a:effectLst>
            <a:outerShdw rotWithShape="0" dir="5400000" dist="23000" blurRad="40000">
              <a:srgbClr val="000000">
                <a:alpha val="35000"/>
              </a:srgbClr>
            </a:outerShdw>
          </a:effectLst>
          <a:scene3d>
            <a:camera prst="orthographicFront">
              <a:rot rev="0" lat="0" lon="0"/>
            </a:camera>
            <a:lightRig rig="threePt" dir="t">
              <a:rot rev="1200000" lat="0" lon="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t="-80000" r="50000"/>
          </a:path>
        </a:gradFill>
        <a:gradFill rotWithShape="1">
          <a:gsLst>
            <a:gs pos="0">
              <a:schemeClr val="phClr">
                <a:tint val="80000"/>
                <a:satMod val="300000"/>
              </a:schemeClr>
            </a:gs>
            <a:gs pos="100000">
              <a:schemeClr val="phClr">
                <a:shade val="30000"/>
                <a:satMod val="200000"/>
              </a:schemeClr>
            </a:gs>
          </a:gsLst>
          <a:path path="circle">
            <a:fillToRect b="50000" l="50000" t="50000" r="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scaled="1" ang="16200000"/>
        </a:gradFill>
        <a:gradFill rotWithShape="1">
          <a:gsLst>
            <a:gs pos="0">
              <a:schemeClr val="phClr">
                <a:tint val="100000"/>
                <a:shade val="100000"/>
                <a:satMod val="130000"/>
              </a:schemeClr>
            </a:gs>
            <a:gs pos="100000">
              <a:schemeClr val="phClr">
                <a:tint val="50000"/>
                <a:shade val="100000"/>
                <a:satMod val="350000"/>
              </a:schemeClr>
            </a:gs>
          </a:gsLst>
          <a:lin scaled="0" ang="1620000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rotWithShape="0" dir="5400000" dist="20000" blurRad="40000">
              <a:srgbClr val="000000">
                <a:alpha val="38000"/>
              </a:srgbClr>
            </a:outerShdw>
          </a:effectLst>
        </a:effectStyle>
        <a:effectStyle>
          <a:effectLst>
            <a:outerShdw rotWithShape="0" dir="5400000" dist="23000" blurRad="40000">
              <a:srgbClr val="000000">
                <a:alpha val="35000"/>
              </a:srgbClr>
            </a:outerShdw>
          </a:effectLst>
        </a:effectStyle>
        <a:effectStyle>
          <a:effectLst>
            <a:outerShdw rotWithShape="0" dir="5400000" dist="23000" blurRad="40000">
              <a:srgbClr val="000000">
                <a:alpha val="35000"/>
              </a:srgbClr>
            </a:outerShdw>
          </a:effectLst>
          <a:scene3d>
            <a:camera prst="orthographicFront">
              <a:rot rev="0" lat="0" lon="0"/>
            </a:camera>
            <a:lightRig rig="threePt" dir="t">
              <a:rot rev="1200000" lat="0" lon="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t="-80000" r="50000"/>
          </a:path>
        </a:gradFill>
        <a:gradFill rotWithShape="1">
          <a:gsLst>
            <a:gs pos="0">
              <a:schemeClr val="phClr">
                <a:tint val="80000"/>
                <a:satMod val="300000"/>
              </a:schemeClr>
            </a:gs>
            <a:gs pos="100000">
              <a:schemeClr val="phClr">
                <a:shade val="30000"/>
                <a:satMod val="200000"/>
              </a:schemeClr>
            </a:gs>
          </a:gsLst>
          <a:path path="circle">
            <a:fillToRect b="50000" l="50000" t="50000" r="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scaled="1" ang="16200000"/>
        </a:gradFill>
        <a:gradFill rotWithShape="1">
          <a:gsLst>
            <a:gs pos="0">
              <a:schemeClr val="phClr">
                <a:tint val="100000"/>
                <a:shade val="100000"/>
                <a:satMod val="130000"/>
              </a:schemeClr>
            </a:gs>
            <a:gs pos="100000">
              <a:schemeClr val="phClr">
                <a:tint val="50000"/>
                <a:shade val="100000"/>
                <a:satMod val="350000"/>
              </a:schemeClr>
            </a:gs>
          </a:gsLst>
          <a:lin scaled="0" ang="1620000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rotWithShape="0" dir="5400000" dist="20000" blurRad="40000">
              <a:srgbClr val="000000">
                <a:alpha val="38000"/>
              </a:srgbClr>
            </a:outerShdw>
          </a:effectLst>
        </a:effectStyle>
        <a:effectStyle>
          <a:effectLst>
            <a:outerShdw rotWithShape="0" dir="5400000" dist="23000" blurRad="40000">
              <a:srgbClr val="000000">
                <a:alpha val="35000"/>
              </a:srgbClr>
            </a:outerShdw>
          </a:effectLst>
        </a:effectStyle>
        <a:effectStyle>
          <a:effectLst>
            <a:outerShdw rotWithShape="0" dir="5400000" dist="23000" blurRad="40000">
              <a:srgbClr val="000000">
                <a:alpha val="35000"/>
              </a:srgbClr>
            </a:outerShdw>
          </a:effectLst>
          <a:scene3d>
            <a:camera prst="orthographicFront">
              <a:rot rev="0" lat="0" lon="0"/>
            </a:camera>
            <a:lightRig rig="threePt" dir="t">
              <a:rot rev="1200000" lat="0" lon="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t="-80000" r="50000"/>
          </a:path>
        </a:gradFill>
        <a:gradFill rotWithShape="1">
          <a:gsLst>
            <a:gs pos="0">
              <a:schemeClr val="phClr">
                <a:tint val="80000"/>
                <a:satMod val="300000"/>
              </a:schemeClr>
            </a:gs>
            <a:gs pos="100000">
              <a:schemeClr val="phClr">
                <a:shade val="30000"/>
                <a:satMod val="200000"/>
              </a:schemeClr>
            </a:gs>
          </a:gsLst>
          <a:path path="circle">
            <a:fillToRect b="50000" l="50000" t="50000" r="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